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01FCE-481E-4CA2-888E-CC54E0FDB609}" v="43" dt="2024-03-06T15:54:04.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ARAM ARAVIND SAI" userId="4d17a10e7ec7d572" providerId="LiveId" clId="{16901FCE-481E-4CA2-888E-CC54E0FDB609}"/>
    <pc:docChg chg="undo custSel addSld modSld">
      <pc:chgData name="SAVARAM ARAVIND SAI" userId="4d17a10e7ec7d572" providerId="LiveId" clId="{16901FCE-481E-4CA2-888E-CC54E0FDB609}" dt="2024-03-09T10:55:21.663" v="5198" actId="1076"/>
      <pc:docMkLst>
        <pc:docMk/>
      </pc:docMkLst>
      <pc:sldChg chg="modSp mod">
        <pc:chgData name="SAVARAM ARAVIND SAI" userId="4d17a10e7ec7d572" providerId="LiveId" clId="{16901FCE-481E-4CA2-888E-CC54E0FDB609}" dt="2024-02-11T05:41:26.600" v="61" actId="255"/>
        <pc:sldMkLst>
          <pc:docMk/>
          <pc:sldMk cId="1413480523" sldId="271"/>
        </pc:sldMkLst>
        <pc:spChg chg="mod">
          <ac:chgData name="SAVARAM ARAVIND SAI" userId="4d17a10e7ec7d572" providerId="LiveId" clId="{16901FCE-481E-4CA2-888E-CC54E0FDB609}" dt="2024-02-11T05:41:26.600" v="61" actId="255"/>
          <ac:spMkLst>
            <pc:docMk/>
            <pc:sldMk cId="1413480523" sldId="271"/>
            <ac:spMk id="2" creationId="{C54F4EC1-63D2-2E36-0593-88FA77EEB9A6}"/>
          </ac:spMkLst>
        </pc:spChg>
      </pc:sldChg>
      <pc:sldChg chg="addSp delSp modSp mod">
        <pc:chgData name="SAVARAM ARAVIND SAI" userId="4d17a10e7ec7d572" providerId="LiveId" clId="{16901FCE-481E-4CA2-888E-CC54E0FDB609}" dt="2024-02-11T06:32:46.988" v="253" actId="1076"/>
        <pc:sldMkLst>
          <pc:docMk/>
          <pc:sldMk cId="2067878662" sldId="273"/>
        </pc:sldMkLst>
        <pc:spChg chg="add mod">
          <ac:chgData name="SAVARAM ARAVIND SAI" userId="4d17a10e7ec7d572" providerId="LiveId" clId="{16901FCE-481E-4CA2-888E-CC54E0FDB609}" dt="2024-02-11T05:07:59.667" v="39" actId="255"/>
          <ac:spMkLst>
            <pc:docMk/>
            <pc:sldMk cId="2067878662" sldId="273"/>
            <ac:spMk id="2" creationId="{97793528-8B73-EEFF-5C44-4D03466FCF55}"/>
          </ac:spMkLst>
        </pc:spChg>
        <pc:spChg chg="add mod">
          <ac:chgData name="SAVARAM ARAVIND SAI" userId="4d17a10e7ec7d572" providerId="LiveId" clId="{16901FCE-481E-4CA2-888E-CC54E0FDB609}" dt="2024-02-11T06:32:46.988" v="253" actId="1076"/>
          <ac:spMkLst>
            <pc:docMk/>
            <pc:sldMk cId="2067878662" sldId="273"/>
            <ac:spMk id="17" creationId="{8EA20D6E-342D-F96D-52BD-372DE0F29610}"/>
          </ac:spMkLst>
        </pc:spChg>
        <pc:picChg chg="add mod">
          <ac:chgData name="SAVARAM ARAVIND SAI" userId="4d17a10e7ec7d572" providerId="LiveId" clId="{16901FCE-481E-4CA2-888E-CC54E0FDB609}" dt="2024-02-11T05:21:20.964" v="43" actId="1076"/>
          <ac:picMkLst>
            <pc:docMk/>
            <pc:sldMk cId="2067878662" sldId="273"/>
            <ac:picMk id="4" creationId="{46F50931-74D2-CC93-70C0-7829222AD4A2}"/>
          </ac:picMkLst>
        </pc:picChg>
        <pc:picChg chg="add mod">
          <ac:chgData name="SAVARAM ARAVIND SAI" userId="4d17a10e7ec7d572" providerId="LiveId" clId="{16901FCE-481E-4CA2-888E-CC54E0FDB609}" dt="2024-02-11T05:31:16.361" v="46" actId="1076"/>
          <ac:picMkLst>
            <pc:docMk/>
            <pc:sldMk cId="2067878662" sldId="273"/>
            <ac:picMk id="6" creationId="{FC71B99A-679D-B7A1-A26E-97570C214B45}"/>
          </ac:picMkLst>
        </pc:picChg>
        <pc:picChg chg="add del mod">
          <ac:chgData name="SAVARAM ARAVIND SAI" userId="4d17a10e7ec7d572" providerId="LiveId" clId="{16901FCE-481E-4CA2-888E-CC54E0FDB609}" dt="2024-02-11T05:40:55.764" v="52" actId="478"/>
          <ac:picMkLst>
            <pc:docMk/>
            <pc:sldMk cId="2067878662" sldId="273"/>
            <ac:picMk id="8" creationId="{605260FB-7C82-1D51-5103-8124CDFC1735}"/>
          </ac:picMkLst>
        </pc:picChg>
        <pc:picChg chg="add mod">
          <ac:chgData name="SAVARAM ARAVIND SAI" userId="4d17a10e7ec7d572" providerId="LiveId" clId="{16901FCE-481E-4CA2-888E-CC54E0FDB609}" dt="2024-02-11T05:41:15.379" v="58" actId="14100"/>
          <ac:picMkLst>
            <pc:docMk/>
            <pc:sldMk cId="2067878662" sldId="273"/>
            <ac:picMk id="12" creationId="{E77048B1-A6B3-622C-1693-A02D86C43508}"/>
          </ac:picMkLst>
        </pc:picChg>
        <pc:picChg chg="add mod">
          <ac:chgData name="SAVARAM ARAVIND SAI" userId="4d17a10e7ec7d572" providerId="LiveId" clId="{16901FCE-481E-4CA2-888E-CC54E0FDB609}" dt="2024-02-11T05:46:44.573" v="64" actId="1076"/>
          <ac:picMkLst>
            <pc:docMk/>
            <pc:sldMk cId="2067878662" sldId="273"/>
            <ac:picMk id="14" creationId="{1F20E7D3-304F-58A8-9B56-A985E9ACB6F6}"/>
          </ac:picMkLst>
        </pc:picChg>
        <pc:picChg chg="add mod">
          <ac:chgData name="SAVARAM ARAVIND SAI" userId="4d17a10e7ec7d572" providerId="LiveId" clId="{16901FCE-481E-4CA2-888E-CC54E0FDB609}" dt="2024-02-11T06:01:25.692" v="72" actId="14100"/>
          <ac:picMkLst>
            <pc:docMk/>
            <pc:sldMk cId="2067878662" sldId="273"/>
            <ac:picMk id="16" creationId="{8F5B49F9-64AF-D18B-D9F3-DC9C0294BB86}"/>
          </ac:picMkLst>
        </pc:picChg>
        <pc:cxnChg chg="add mod">
          <ac:chgData name="SAVARAM ARAVIND SAI" userId="4d17a10e7ec7d572" providerId="LiveId" clId="{16901FCE-481E-4CA2-888E-CC54E0FDB609}" dt="2024-02-11T05:38:23.860" v="50" actId="14861"/>
          <ac:cxnSpMkLst>
            <pc:docMk/>
            <pc:sldMk cId="2067878662" sldId="273"/>
            <ac:cxnSpMk id="10" creationId="{F61DEE38-773B-9ACE-AE54-147E2FAC2F1E}"/>
          </ac:cxnSpMkLst>
        </pc:cxnChg>
      </pc:sldChg>
      <pc:sldChg chg="addSp modSp mod">
        <pc:chgData name="SAVARAM ARAVIND SAI" userId="4d17a10e7ec7d572" providerId="LiveId" clId="{16901FCE-481E-4CA2-888E-CC54E0FDB609}" dt="2024-02-11T06:32:26.107" v="248" actId="207"/>
        <pc:sldMkLst>
          <pc:docMk/>
          <pc:sldMk cId="180201258" sldId="274"/>
        </pc:sldMkLst>
        <pc:spChg chg="add mod">
          <ac:chgData name="SAVARAM ARAVIND SAI" userId="4d17a10e7ec7d572" providerId="LiveId" clId="{16901FCE-481E-4CA2-888E-CC54E0FDB609}" dt="2024-02-11T06:30:39.785" v="241" actId="1076"/>
          <ac:spMkLst>
            <pc:docMk/>
            <pc:sldMk cId="180201258" sldId="274"/>
            <ac:spMk id="12" creationId="{F644FE9B-60FF-5A74-91AB-19B1BB755793}"/>
          </ac:spMkLst>
        </pc:spChg>
        <pc:spChg chg="add mod">
          <ac:chgData name="SAVARAM ARAVIND SAI" userId="4d17a10e7ec7d572" providerId="LiveId" clId="{16901FCE-481E-4CA2-888E-CC54E0FDB609}" dt="2024-02-11T06:32:26.107" v="248" actId="207"/>
          <ac:spMkLst>
            <pc:docMk/>
            <pc:sldMk cId="180201258" sldId="274"/>
            <ac:spMk id="15" creationId="{9E269E9A-0A7C-C3D0-6605-7E32CC990CD4}"/>
          </ac:spMkLst>
        </pc:spChg>
        <pc:picChg chg="add mod">
          <ac:chgData name="SAVARAM ARAVIND SAI" userId="4d17a10e7ec7d572" providerId="LiveId" clId="{16901FCE-481E-4CA2-888E-CC54E0FDB609}" dt="2024-02-11T06:07:40.223" v="76" actId="1076"/>
          <ac:picMkLst>
            <pc:docMk/>
            <pc:sldMk cId="180201258" sldId="274"/>
            <ac:picMk id="3" creationId="{BC123B28-5EA2-E8F3-3113-AF6A966A9437}"/>
          </ac:picMkLst>
        </pc:picChg>
        <pc:picChg chg="add mod">
          <ac:chgData name="SAVARAM ARAVIND SAI" userId="4d17a10e7ec7d572" providerId="LiveId" clId="{16901FCE-481E-4CA2-888E-CC54E0FDB609}" dt="2024-02-11T06:09:59.057" v="80" actId="1076"/>
          <ac:picMkLst>
            <pc:docMk/>
            <pc:sldMk cId="180201258" sldId="274"/>
            <ac:picMk id="5" creationId="{B879B706-9110-98C1-38CE-9EEA43CB9E4E}"/>
          </ac:picMkLst>
        </pc:picChg>
        <pc:picChg chg="add mod">
          <ac:chgData name="SAVARAM ARAVIND SAI" userId="4d17a10e7ec7d572" providerId="LiveId" clId="{16901FCE-481E-4CA2-888E-CC54E0FDB609}" dt="2024-02-11T06:11:25.187" v="84" actId="1076"/>
          <ac:picMkLst>
            <pc:docMk/>
            <pc:sldMk cId="180201258" sldId="274"/>
            <ac:picMk id="7" creationId="{AE21C256-45C3-F093-FBCB-91E405D385AE}"/>
          </ac:picMkLst>
        </pc:picChg>
        <pc:picChg chg="add mod">
          <ac:chgData name="SAVARAM ARAVIND SAI" userId="4d17a10e7ec7d572" providerId="LiveId" clId="{16901FCE-481E-4CA2-888E-CC54E0FDB609}" dt="2024-02-11T06:15:45.236" v="88" actId="1076"/>
          <ac:picMkLst>
            <pc:docMk/>
            <pc:sldMk cId="180201258" sldId="274"/>
            <ac:picMk id="9" creationId="{221BEF06-5F6A-AC49-CBFD-CED731223C84}"/>
          </ac:picMkLst>
        </pc:picChg>
        <pc:picChg chg="add mod">
          <ac:chgData name="SAVARAM ARAVIND SAI" userId="4d17a10e7ec7d572" providerId="LiveId" clId="{16901FCE-481E-4CA2-888E-CC54E0FDB609}" dt="2024-02-11T06:21:23.757" v="90" actId="1076"/>
          <ac:picMkLst>
            <pc:docMk/>
            <pc:sldMk cId="180201258" sldId="274"/>
            <ac:picMk id="11" creationId="{F2F8E267-C55E-E3FD-3676-AE35CA72F635}"/>
          </ac:picMkLst>
        </pc:picChg>
        <pc:picChg chg="add mod">
          <ac:chgData name="SAVARAM ARAVIND SAI" userId="4d17a10e7ec7d572" providerId="LiveId" clId="{16901FCE-481E-4CA2-888E-CC54E0FDB609}" dt="2024-02-11T06:30:45.237" v="245" actId="1076"/>
          <ac:picMkLst>
            <pc:docMk/>
            <pc:sldMk cId="180201258" sldId="274"/>
            <ac:picMk id="14" creationId="{7F6BEA31-BA04-3B37-B67B-CC8E870A96C1}"/>
          </ac:picMkLst>
        </pc:picChg>
      </pc:sldChg>
      <pc:sldChg chg="addSp modSp mod">
        <pc:chgData name="SAVARAM ARAVIND SAI" userId="4d17a10e7ec7d572" providerId="LiveId" clId="{16901FCE-481E-4CA2-888E-CC54E0FDB609}" dt="2024-02-11T13:02:00.523" v="287" actId="1076"/>
        <pc:sldMkLst>
          <pc:docMk/>
          <pc:sldMk cId="2854424553" sldId="275"/>
        </pc:sldMkLst>
        <pc:picChg chg="add mod">
          <ac:chgData name="SAVARAM ARAVIND SAI" userId="4d17a10e7ec7d572" providerId="LiveId" clId="{16901FCE-481E-4CA2-888E-CC54E0FDB609}" dt="2024-02-11T09:37:26.725" v="255" actId="1076"/>
          <ac:picMkLst>
            <pc:docMk/>
            <pc:sldMk cId="2854424553" sldId="275"/>
            <ac:picMk id="3" creationId="{12E2ACDE-D622-D1F5-1DB7-C009F9F2170E}"/>
          </ac:picMkLst>
        </pc:picChg>
        <pc:picChg chg="add mod">
          <ac:chgData name="SAVARAM ARAVIND SAI" userId="4d17a10e7ec7d572" providerId="LiveId" clId="{16901FCE-481E-4CA2-888E-CC54E0FDB609}" dt="2024-02-11T12:33:18.023" v="273" actId="1076"/>
          <ac:picMkLst>
            <pc:docMk/>
            <pc:sldMk cId="2854424553" sldId="275"/>
            <ac:picMk id="4" creationId="{37DDF3FC-C542-C338-BC4D-479B7BB36E4F}"/>
          </ac:picMkLst>
        </pc:picChg>
        <pc:picChg chg="add mod">
          <ac:chgData name="SAVARAM ARAVIND SAI" userId="4d17a10e7ec7d572" providerId="LiveId" clId="{16901FCE-481E-4CA2-888E-CC54E0FDB609}" dt="2024-02-11T09:56:19.488" v="258" actId="1076"/>
          <ac:picMkLst>
            <pc:docMk/>
            <pc:sldMk cId="2854424553" sldId="275"/>
            <ac:picMk id="5" creationId="{35D90084-32AA-C3A4-E8FA-B0AEBD2C7155}"/>
          </ac:picMkLst>
        </pc:picChg>
        <pc:picChg chg="add mod">
          <ac:chgData name="SAVARAM ARAVIND SAI" userId="4d17a10e7ec7d572" providerId="LiveId" clId="{16901FCE-481E-4CA2-888E-CC54E0FDB609}" dt="2024-02-11T12:34:54.174" v="277" actId="1076"/>
          <ac:picMkLst>
            <pc:docMk/>
            <pc:sldMk cId="2854424553" sldId="275"/>
            <ac:picMk id="13" creationId="{423AE0A2-2B64-19BF-A2DE-080A64AAAAA1}"/>
          </ac:picMkLst>
        </pc:picChg>
        <pc:picChg chg="add mod">
          <ac:chgData name="SAVARAM ARAVIND SAI" userId="4d17a10e7ec7d572" providerId="LiveId" clId="{16901FCE-481E-4CA2-888E-CC54E0FDB609}" dt="2024-02-11T12:36:18.526" v="281" actId="1076"/>
          <ac:picMkLst>
            <pc:docMk/>
            <pc:sldMk cId="2854424553" sldId="275"/>
            <ac:picMk id="15" creationId="{FE48EC55-E928-C6EE-6034-9EB9EE30B67A}"/>
          </ac:picMkLst>
        </pc:picChg>
        <pc:picChg chg="add mod">
          <ac:chgData name="SAVARAM ARAVIND SAI" userId="4d17a10e7ec7d572" providerId="LiveId" clId="{16901FCE-481E-4CA2-888E-CC54E0FDB609}" dt="2024-02-11T13:02:00.523" v="287" actId="1076"/>
          <ac:picMkLst>
            <pc:docMk/>
            <pc:sldMk cId="2854424553" sldId="275"/>
            <ac:picMk id="17" creationId="{A1431448-DD8D-9BEB-53C2-27B68D723650}"/>
          </ac:picMkLst>
        </pc:picChg>
        <pc:cxnChg chg="add mod">
          <ac:chgData name="SAVARAM ARAVIND SAI" userId="4d17a10e7ec7d572" providerId="LiveId" clId="{16901FCE-481E-4CA2-888E-CC54E0FDB609}" dt="2024-02-11T12:32:57.213" v="268" actId="14861"/>
          <ac:cxnSpMkLst>
            <pc:docMk/>
            <pc:sldMk cId="2854424553" sldId="275"/>
            <ac:cxnSpMk id="7" creationId="{92A8D78D-AEB2-06B0-894F-3CD484ADECE7}"/>
          </ac:cxnSpMkLst>
        </pc:cxnChg>
        <pc:cxnChg chg="add mod">
          <ac:chgData name="SAVARAM ARAVIND SAI" userId="4d17a10e7ec7d572" providerId="LiveId" clId="{16901FCE-481E-4CA2-888E-CC54E0FDB609}" dt="2024-02-11T12:32:52.149" v="267" actId="14861"/>
          <ac:cxnSpMkLst>
            <pc:docMk/>
            <pc:sldMk cId="2854424553" sldId="275"/>
            <ac:cxnSpMk id="9" creationId="{2F4975B0-D357-31AC-3E0A-3940C018649E}"/>
          </ac:cxnSpMkLst>
        </pc:cxnChg>
        <pc:cxnChg chg="add mod">
          <ac:chgData name="SAVARAM ARAVIND SAI" userId="4d17a10e7ec7d572" providerId="LiveId" clId="{16901FCE-481E-4CA2-888E-CC54E0FDB609}" dt="2024-02-11T12:33:07.384" v="269" actId="14861"/>
          <ac:cxnSpMkLst>
            <pc:docMk/>
            <pc:sldMk cId="2854424553" sldId="275"/>
            <ac:cxnSpMk id="11" creationId="{D4DF115B-5A2E-03CD-6EEA-AB5DFE76B0E6}"/>
          </ac:cxnSpMkLst>
        </pc:cxnChg>
      </pc:sldChg>
      <pc:sldChg chg="addSp modSp mod">
        <pc:chgData name="SAVARAM ARAVIND SAI" userId="4d17a10e7ec7d572" providerId="LiveId" clId="{16901FCE-481E-4CA2-888E-CC54E0FDB609}" dt="2024-02-17T10:06:45.918" v="309" actId="1076"/>
        <pc:sldMkLst>
          <pc:docMk/>
          <pc:sldMk cId="3495074291" sldId="276"/>
        </pc:sldMkLst>
        <pc:picChg chg="add mod">
          <ac:chgData name="SAVARAM ARAVIND SAI" userId="4d17a10e7ec7d572" providerId="LiveId" clId="{16901FCE-481E-4CA2-888E-CC54E0FDB609}" dt="2024-02-11T13:13:06.259" v="291" actId="1076"/>
          <ac:picMkLst>
            <pc:docMk/>
            <pc:sldMk cId="3495074291" sldId="276"/>
            <ac:picMk id="3" creationId="{05510916-653D-EA9D-FDDD-5B2F1C030DDA}"/>
          </ac:picMkLst>
        </pc:picChg>
        <pc:picChg chg="add mod">
          <ac:chgData name="SAVARAM ARAVIND SAI" userId="4d17a10e7ec7d572" providerId="LiveId" clId="{16901FCE-481E-4CA2-888E-CC54E0FDB609}" dt="2024-02-17T09:50:06.827" v="295" actId="14100"/>
          <ac:picMkLst>
            <pc:docMk/>
            <pc:sldMk cId="3495074291" sldId="276"/>
            <ac:picMk id="4" creationId="{13C1F9B2-6716-A1E1-87A3-E63BD9E1CA4E}"/>
          </ac:picMkLst>
        </pc:picChg>
        <pc:picChg chg="add mod">
          <ac:chgData name="SAVARAM ARAVIND SAI" userId="4d17a10e7ec7d572" providerId="LiveId" clId="{16901FCE-481E-4CA2-888E-CC54E0FDB609}" dt="2024-02-17T10:05:47.417" v="301" actId="14100"/>
          <ac:picMkLst>
            <pc:docMk/>
            <pc:sldMk cId="3495074291" sldId="276"/>
            <ac:picMk id="6" creationId="{ED317B7A-7CAF-46C8-4222-DDD8B33CDC48}"/>
          </ac:picMkLst>
        </pc:picChg>
        <pc:picChg chg="add mod">
          <ac:chgData name="SAVARAM ARAVIND SAI" userId="4d17a10e7ec7d572" providerId="LiveId" clId="{16901FCE-481E-4CA2-888E-CC54E0FDB609}" dt="2024-02-17T10:06:45.918" v="309" actId="1076"/>
          <ac:picMkLst>
            <pc:docMk/>
            <pc:sldMk cId="3495074291" sldId="276"/>
            <ac:picMk id="13" creationId="{1E5AF0DD-2DB8-73C0-879A-1DAE4318F818}"/>
          </ac:picMkLst>
        </pc:picChg>
        <pc:cxnChg chg="add mod">
          <ac:chgData name="SAVARAM ARAVIND SAI" userId="4d17a10e7ec7d572" providerId="LiveId" clId="{16901FCE-481E-4CA2-888E-CC54E0FDB609}" dt="2024-02-17T10:06:24.324" v="305" actId="14861"/>
          <ac:cxnSpMkLst>
            <pc:docMk/>
            <pc:sldMk cId="3495074291" sldId="276"/>
            <ac:cxnSpMk id="8" creationId="{8E320694-C298-6496-8C3D-A48C9F7CDBD8}"/>
          </ac:cxnSpMkLst>
        </pc:cxnChg>
        <pc:cxnChg chg="add mod">
          <ac:chgData name="SAVARAM ARAVIND SAI" userId="4d17a10e7ec7d572" providerId="LiveId" clId="{16901FCE-481E-4CA2-888E-CC54E0FDB609}" dt="2024-02-17T10:06:32.857" v="306" actId="14861"/>
          <ac:cxnSpMkLst>
            <pc:docMk/>
            <pc:sldMk cId="3495074291" sldId="276"/>
            <ac:cxnSpMk id="11" creationId="{2F1C37DB-DE4C-8FB9-8639-988DDBCD1FD3}"/>
          </ac:cxnSpMkLst>
        </pc:cxnChg>
      </pc:sldChg>
      <pc:sldChg chg="addSp delSp modSp mod">
        <pc:chgData name="SAVARAM ARAVIND SAI" userId="4d17a10e7ec7d572" providerId="LiveId" clId="{16901FCE-481E-4CA2-888E-CC54E0FDB609}" dt="2024-02-17T11:58:46.156" v="626" actId="1076"/>
        <pc:sldMkLst>
          <pc:docMk/>
          <pc:sldMk cId="4018622432" sldId="277"/>
        </pc:sldMkLst>
        <pc:spChg chg="add">
          <ac:chgData name="SAVARAM ARAVIND SAI" userId="4d17a10e7ec7d572" providerId="LiveId" clId="{16901FCE-481E-4CA2-888E-CC54E0FDB609}" dt="2024-02-17T11:55:01.477" v="322" actId="11529"/>
          <ac:spMkLst>
            <pc:docMk/>
            <pc:sldMk cId="4018622432" sldId="277"/>
            <ac:spMk id="10" creationId="{BFF7F162-E6C9-FD27-0480-EA31B1A9B56C}"/>
          </ac:spMkLst>
        </pc:spChg>
        <pc:spChg chg="add mod">
          <ac:chgData name="SAVARAM ARAVIND SAI" userId="4d17a10e7ec7d572" providerId="LiveId" clId="{16901FCE-481E-4CA2-888E-CC54E0FDB609}" dt="2024-02-17T11:58:46.156" v="626" actId="1076"/>
          <ac:spMkLst>
            <pc:docMk/>
            <pc:sldMk cId="4018622432" sldId="277"/>
            <ac:spMk id="13" creationId="{E308F291-459F-A8E7-0F29-0834F5AF2949}"/>
          </ac:spMkLst>
        </pc:spChg>
        <pc:picChg chg="add mod">
          <ac:chgData name="SAVARAM ARAVIND SAI" userId="4d17a10e7ec7d572" providerId="LiveId" clId="{16901FCE-481E-4CA2-888E-CC54E0FDB609}" dt="2024-02-17T11:17:24.218" v="313" actId="14100"/>
          <ac:picMkLst>
            <pc:docMk/>
            <pc:sldMk cId="4018622432" sldId="277"/>
            <ac:picMk id="3" creationId="{6154ACDD-3ECB-BAE0-14B6-42C440F90328}"/>
          </ac:picMkLst>
        </pc:picChg>
        <pc:picChg chg="add mod">
          <ac:chgData name="SAVARAM ARAVIND SAI" userId="4d17a10e7ec7d572" providerId="LiveId" clId="{16901FCE-481E-4CA2-888E-CC54E0FDB609}" dt="2024-02-17T11:28:24.054" v="315" actId="1076"/>
          <ac:picMkLst>
            <pc:docMk/>
            <pc:sldMk cId="4018622432" sldId="277"/>
            <ac:picMk id="5" creationId="{7AAD136B-95D9-3647-9B0F-9B0470EC1DD4}"/>
          </ac:picMkLst>
        </pc:picChg>
        <pc:picChg chg="add mod">
          <ac:chgData name="SAVARAM ARAVIND SAI" userId="4d17a10e7ec7d572" providerId="LiveId" clId="{16901FCE-481E-4CA2-888E-CC54E0FDB609}" dt="2024-02-17T11:53:33.710" v="318" actId="14100"/>
          <ac:picMkLst>
            <pc:docMk/>
            <pc:sldMk cId="4018622432" sldId="277"/>
            <ac:picMk id="7" creationId="{9B5665EF-1F47-D8BB-D347-2470DE39408D}"/>
          </ac:picMkLst>
        </pc:picChg>
        <pc:picChg chg="add mod">
          <ac:chgData name="SAVARAM ARAVIND SAI" userId="4d17a10e7ec7d572" providerId="LiveId" clId="{16901FCE-481E-4CA2-888E-CC54E0FDB609}" dt="2024-02-17T11:57:16.348" v="335" actId="1076"/>
          <ac:picMkLst>
            <pc:docMk/>
            <pc:sldMk cId="4018622432" sldId="277"/>
            <ac:picMk id="9" creationId="{4FD80BD2-137A-76C8-AF8B-5B020EF54479}"/>
          </ac:picMkLst>
        </pc:picChg>
        <pc:picChg chg="add del mod">
          <ac:chgData name="SAVARAM ARAVIND SAI" userId="4d17a10e7ec7d572" providerId="LiveId" clId="{16901FCE-481E-4CA2-888E-CC54E0FDB609}" dt="2024-02-17T11:57:08.237" v="329" actId="478"/>
          <ac:picMkLst>
            <pc:docMk/>
            <pc:sldMk cId="4018622432" sldId="277"/>
            <ac:picMk id="12" creationId="{BA4F64CE-F49D-71FC-0BCD-D84A2BE629DC}"/>
          </ac:picMkLst>
        </pc:picChg>
      </pc:sldChg>
      <pc:sldChg chg="addSp modSp mod">
        <pc:chgData name="SAVARAM ARAVIND SAI" userId="4d17a10e7ec7d572" providerId="LiveId" clId="{16901FCE-481E-4CA2-888E-CC54E0FDB609}" dt="2024-02-17T12:15:20.619" v="998" actId="1076"/>
        <pc:sldMkLst>
          <pc:docMk/>
          <pc:sldMk cId="3743013808" sldId="278"/>
        </pc:sldMkLst>
        <pc:spChg chg="add mod">
          <ac:chgData name="SAVARAM ARAVIND SAI" userId="4d17a10e7ec7d572" providerId="LiveId" clId="{16901FCE-481E-4CA2-888E-CC54E0FDB609}" dt="2024-02-17T12:08:47.246" v="993" actId="20577"/>
          <ac:spMkLst>
            <pc:docMk/>
            <pc:sldMk cId="3743013808" sldId="278"/>
            <ac:spMk id="6" creationId="{1452BAEF-EEFE-89D1-3E2A-A5986E704096}"/>
          </ac:spMkLst>
        </pc:spChg>
        <pc:picChg chg="add mod">
          <ac:chgData name="SAVARAM ARAVIND SAI" userId="4d17a10e7ec7d572" providerId="LiveId" clId="{16901FCE-481E-4CA2-888E-CC54E0FDB609}" dt="2024-02-17T11:58:50.329" v="628" actId="1076"/>
          <ac:picMkLst>
            <pc:docMk/>
            <pc:sldMk cId="3743013808" sldId="278"/>
            <ac:picMk id="3" creationId="{EC81C307-39AE-7928-2542-FB2D603A4A08}"/>
          </ac:picMkLst>
        </pc:picChg>
        <pc:picChg chg="add mod">
          <ac:chgData name="SAVARAM ARAVIND SAI" userId="4d17a10e7ec7d572" providerId="LiveId" clId="{16901FCE-481E-4CA2-888E-CC54E0FDB609}" dt="2024-02-17T12:00:06.003" v="630" actId="1076"/>
          <ac:picMkLst>
            <pc:docMk/>
            <pc:sldMk cId="3743013808" sldId="278"/>
            <ac:picMk id="5" creationId="{3E0618FF-AF22-5851-7D0C-B5676CD8BE59}"/>
          </ac:picMkLst>
        </pc:picChg>
        <pc:picChg chg="add mod">
          <ac:chgData name="SAVARAM ARAVIND SAI" userId="4d17a10e7ec7d572" providerId="LiveId" clId="{16901FCE-481E-4CA2-888E-CC54E0FDB609}" dt="2024-02-17T12:15:20.619" v="998" actId="1076"/>
          <ac:picMkLst>
            <pc:docMk/>
            <pc:sldMk cId="3743013808" sldId="278"/>
            <ac:picMk id="8" creationId="{75EEFD3F-0C4B-3F9A-8880-22BCE57C2786}"/>
          </ac:picMkLst>
        </pc:picChg>
      </pc:sldChg>
      <pc:sldChg chg="addSp modSp mod">
        <pc:chgData name="SAVARAM ARAVIND SAI" userId="4d17a10e7ec7d572" providerId="LiveId" clId="{16901FCE-481E-4CA2-888E-CC54E0FDB609}" dt="2024-02-17T15:51:38.632" v="1100" actId="20577"/>
        <pc:sldMkLst>
          <pc:docMk/>
          <pc:sldMk cId="2422074853" sldId="279"/>
        </pc:sldMkLst>
        <pc:spChg chg="add mod">
          <ac:chgData name="SAVARAM ARAVIND SAI" userId="4d17a10e7ec7d572" providerId="LiveId" clId="{16901FCE-481E-4CA2-888E-CC54E0FDB609}" dt="2024-02-17T15:51:38.632" v="1100" actId="20577"/>
          <ac:spMkLst>
            <pc:docMk/>
            <pc:sldMk cId="2422074853" sldId="279"/>
            <ac:spMk id="12" creationId="{A0036F83-F122-E932-7BAE-E799F2ABCCBF}"/>
          </ac:spMkLst>
        </pc:spChg>
        <pc:picChg chg="add mod">
          <ac:chgData name="SAVARAM ARAVIND SAI" userId="4d17a10e7ec7d572" providerId="LiveId" clId="{16901FCE-481E-4CA2-888E-CC54E0FDB609}" dt="2024-02-17T12:19:41.786" v="1001" actId="1076"/>
          <ac:picMkLst>
            <pc:docMk/>
            <pc:sldMk cId="2422074853" sldId="279"/>
            <ac:picMk id="3" creationId="{2F14C89B-B3C1-04F6-8810-771D9ACB5880}"/>
          </ac:picMkLst>
        </pc:picChg>
        <pc:picChg chg="add mod">
          <ac:chgData name="SAVARAM ARAVIND SAI" userId="4d17a10e7ec7d572" providerId="LiveId" clId="{16901FCE-481E-4CA2-888E-CC54E0FDB609}" dt="2024-02-17T15:21:30.515" v="1004" actId="14100"/>
          <ac:picMkLst>
            <pc:docMk/>
            <pc:sldMk cId="2422074853" sldId="279"/>
            <ac:picMk id="5" creationId="{0085F3F4-3A0B-DA69-CB4D-6E284FA8FD06}"/>
          </ac:picMkLst>
        </pc:picChg>
        <pc:picChg chg="add mod">
          <ac:chgData name="SAVARAM ARAVIND SAI" userId="4d17a10e7ec7d572" providerId="LiveId" clId="{16901FCE-481E-4CA2-888E-CC54E0FDB609}" dt="2024-02-17T15:50:57.391" v="1013" actId="1076"/>
          <ac:picMkLst>
            <pc:docMk/>
            <pc:sldMk cId="2422074853" sldId="279"/>
            <ac:picMk id="11" creationId="{6B813F58-E1A5-BD2F-D05C-61BCA5EA0C27}"/>
          </ac:picMkLst>
        </pc:picChg>
        <pc:cxnChg chg="add mod">
          <ac:chgData name="SAVARAM ARAVIND SAI" userId="4d17a10e7ec7d572" providerId="LiveId" clId="{16901FCE-481E-4CA2-888E-CC54E0FDB609}" dt="2024-02-17T15:22:39.767" v="1009" actId="14861"/>
          <ac:cxnSpMkLst>
            <pc:docMk/>
            <pc:sldMk cId="2422074853" sldId="279"/>
            <ac:cxnSpMk id="7" creationId="{EE5EA2F3-0838-4DAA-4D79-1F9FF1EC090C}"/>
          </ac:cxnSpMkLst>
        </pc:cxnChg>
        <pc:cxnChg chg="add mod">
          <ac:chgData name="SAVARAM ARAVIND SAI" userId="4d17a10e7ec7d572" providerId="LiveId" clId="{16901FCE-481E-4CA2-888E-CC54E0FDB609}" dt="2024-02-17T15:22:30.358" v="1008" actId="14861"/>
          <ac:cxnSpMkLst>
            <pc:docMk/>
            <pc:sldMk cId="2422074853" sldId="279"/>
            <ac:cxnSpMk id="9" creationId="{63EA017A-7347-24A7-FE9F-27684CE54FCD}"/>
          </ac:cxnSpMkLst>
        </pc:cxnChg>
      </pc:sldChg>
      <pc:sldChg chg="addSp delSp modSp mod">
        <pc:chgData name="SAVARAM ARAVIND SAI" userId="4d17a10e7ec7d572" providerId="LiveId" clId="{16901FCE-481E-4CA2-888E-CC54E0FDB609}" dt="2024-02-24T05:09:09.382" v="1592" actId="1076"/>
        <pc:sldMkLst>
          <pc:docMk/>
          <pc:sldMk cId="1054268221" sldId="280"/>
        </pc:sldMkLst>
        <pc:spChg chg="add mod">
          <ac:chgData name="SAVARAM ARAVIND SAI" userId="4d17a10e7ec7d572" providerId="LiveId" clId="{16901FCE-481E-4CA2-888E-CC54E0FDB609}" dt="2024-02-24T05:09:09.382" v="1592" actId="1076"/>
          <ac:spMkLst>
            <pc:docMk/>
            <pc:sldMk cId="1054268221" sldId="280"/>
            <ac:spMk id="4" creationId="{E9583687-4823-2B31-0060-D9A37DE6B02A}"/>
          </ac:spMkLst>
        </pc:spChg>
        <pc:picChg chg="add mod">
          <ac:chgData name="SAVARAM ARAVIND SAI" userId="4d17a10e7ec7d572" providerId="LiveId" clId="{16901FCE-481E-4CA2-888E-CC54E0FDB609}" dt="2024-02-24T05:00:41.957" v="1103" actId="14100"/>
          <ac:picMkLst>
            <pc:docMk/>
            <pc:sldMk cId="1054268221" sldId="280"/>
            <ac:picMk id="3" creationId="{638E11F8-BD84-6222-AB1F-39A193561818}"/>
          </ac:picMkLst>
        </pc:picChg>
        <pc:picChg chg="add del">
          <ac:chgData name="SAVARAM ARAVIND SAI" userId="4d17a10e7ec7d572" providerId="LiveId" clId="{16901FCE-481E-4CA2-888E-CC54E0FDB609}" dt="2024-02-24T05:03:57.694" v="1313" actId="478"/>
          <ac:picMkLst>
            <pc:docMk/>
            <pc:sldMk cId="1054268221" sldId="280"/>
            <ac:picMk id="6" creationId="{12940702-9C28-F85F-1F45-63D1193F1D11}"/>
          </ac:picMkLst>
        </pc:picChg>
        <pc:picChg chg="add mod">
          <ac:chgData name="SAVARAM ARAVIND SAI" userId="4d17a10e7ec7d572" providerId="LiveId" clId="{16901FCE-481E-4CA2-888E-CC54E0FDB609}" dt="2024-02-24T05:03:56.419" v="1312" actId="1076"/>
          <ac:picMkLst>
            <pc:docMk/>
            <pc:sldMk cId="1054268221" sldId="280"/>
            <ac:picMk id="8" creationId="{96080DF9-A331-1F2C-41EE-EB38BF2E773C}"/>
          </ac:picMkLst>
        </pc:picChg>
        <pc:picChg chg="add mod">
          <ac:chgData name="SAVARAM ARAVIND SAI" userId="4d17a10e7ec7d572" providerId="LiveId" clId="{16901FCE-481E-4CA2-888E-CC54E0FDB609}" dt="2024-02-24T05:07:43.568" v="1474" actId="1076"/>
          <ac:picMkLst>
            <pc:docMk/>
            <pc:sldMk cId="1054268221" sldId="280"/>
            <ac:picMk id="10" creationId="{177CDB52-A299-86A2-389B-5B3B53789B2D}"/>
          </ac:picMkLst>
        </pc:picChg>
      </pc:sldChg>
      <pc:sldChg chg="addSp modSp mod">
        <pc:chgData name="SAVARAM ARAVIND SAI" userId="4d17a10e7ec7d572" providerId="LiveId" clId="{16901FCE-481E-4CA2-888E-CC54E0FDB609}" dt="2024-02-24T16:01:26.376" v="1602" actId="1076"/>
        <pc:sldMkLst>
          <pc:docMk/>
          <pc:sldMk cId="3474063296" sldId="281"/>
        </pc:sldMkLst>
        <pc:picChg chg="add mod">
          <ac:chgData name="SAVARAM ARAVIND SAI" userId="4d17a10e7ec7d572" providerId="LiveId" clId="{16901FCE-481E-4CA2-888E-CC54E0FDB609}" dt="2024-02-24T05:10:41.894" v="1594" actId="1076"/>
          <ac:picMkLst>
            <pc:docMk/>
            <pc:sldMk cId="3474063296" sldId="281"/>
            <ac:picMk id="3" creationId="{9FC005FF-7A61-6A55-B19E-D2EBF56F0780}"/>
          </ac:picMkLst>
        </pc:picChg>
        <pc:picChg chg="add mod">
          <ac:chgData name="SAVARAM ARAVIND SAI" userId="4d17a10e7ec7d572" providerId="LiveId" clId="{16901FCE-481E-4CA2-888E-CC54E0FDB609}" dt="2024-02-24T05:30:23.718" v="1598" actId="14100"/>
          <ac:picMkLst>
            <pc:docMk/>
            <pc:sldMk cId="3474063296" sldId="281"/>
            <ac:picMk id="5" creationId="{50EFA2DA-67E8-F0E5-905B-104E8BE9E830}"/>
          </ac:picMkLst>
        </pc:picChg>
        <pc:picChg chg="add mod">
          <ac:chgData name="SAVARAM ARAVIND SAI" userId="4d17a10e7ec7d572" providerId="LiveId" clId="{16901FCE-481E-4CA2-888E-CC54E0FDB609}" dt="2024-02-24T16:01:26.376" v="1602" actId="1076"/>
          <ac:picMkLst>
            <pc:docMk/>
            <pc:sldMk cId="3474063296" sldId="281"/>
            <ac:picMk id="7" creationId="{B3904922-1C67-1536-B26B-480E6A760E33}"/>
          </ac:picMkLst>
        </pc:picChg>
      </pc:sldChg>
      <pc:sldChg chg="addSp delSp modSp mod">
        <pc:chgData name="SAVARAM ARAVIND SAI" userId="4d17a10e7ec7d572" providerId="LiveId" clId="{16901FCE-481E-4CA2-888E-CC54E0FDB609}" dt="2024-03-03T12:36:24.735" v="1973" actId="313"/>
        <pc:sldMkLst>
          <pc:docMk/>
          <pc:sldMk cId="3423246968" sldId="282"/>
        </pc:sldMkLst>
        <pc:spChg chg="add mod">
          <ac:chgData name="SAVARAM ARAVIND SAI" userId="4d17a10e7ec7d572" providerId="LiveId" clId="{16901FCE-481E-4CA2-888E-CC54E0FDB609}" dt="2024-03-03T12:36:24.735" v="1973" actId="313"/>
          <ac:spMkLst>
            <pc:docMk/>
            <pc:sldMk cId="3423246968" sldId="282"/>
            <ac:spMk id="17" creationId="{B8F34322-839A-E517-E8E1-F229AF6712FB}"/>
          </ac:spMkLst>
        </pc:spChg>
        <pc:spChg chg="add mod">
          <ac:chgData name="SAVARAM ARAVIND SAI" userId="4d17a10e7ec7d572" providerId="LiveId" clId="{16901FCE-481E-4CA2-888E-CC54E0FDB609}" dt="2024-03-03T12:34:49.147" v="1904" actId="255"/>
          <ac:spMkLst>
            <pc:docMk/>
            <pc:sldMk cId="3423246968" sldId="282"/>
            <ac:spMk id="18" creationId="{68F1F3A8-4717-4EB8-28AB-067CAAAA33E1}"/>
          </ac:spMkLst>
        </pc:spChg>
        <pc:picChg chg="add mod">
          <ac:chgData name="SAVARAM ARAVIND SAI" userId="4d17a10e7ec7d572" providerId="LiveId" clId="{16901FCE-481E-4CA2-888E-CC54E0FDB609}" dt="2024-03-03T11:54:08.033" v="1620" actId="1076"/>
          <ac:picMkLst>
            <pc:docMk/>
            <pc:sldMk cId="3423246968" sldId="282"/>
            <ac:picMk id="3" creationId="{80A765E8-5527-3EBE-E5A0-064E49AFB495}"/>
          </ac:picMkLst>
        </pc:picChg>
        <pc:picChg chg="add del mod">
          <ac:chgData name="SAVARAM ARAVIND SAI" userId="4d17a10e7ec7d572" providerId="LiveId" clId="{16901FCE-481E-4CA2-888E-CC54E0FDB609}" dt="2024-02-24T16:07:02.411" v="1611" actId="478"/>
          <ac:picMkLst>
            <pc:docMk/>
            <pc:sldMk cId="3423246968" sldId="282"/>
            <ac:picMk id="3" creationId="{A232032A-72B1-AFFB-6EB4-AB371E29FD7C}"/>
          </ac:picMkLst>
        </pc:picChg>
        <pc:picChg chg="add del mod">
          <ac:chgData name="SAVARAM ARAVIND SAI" userId="4d17a10e7ec7d572" providerId="LiveId" clId="{16901FCE-481E-4CA2-888E-CC54E0FDB609}" dt="2024-02-24T16:07:03.094" v="1612" actId="478"/>
          <ac:picMkLst>
            <pc:docMk/>
            <pc:sldMk cId="3423246968" sldId="282"/>
            <ac:picMk id="5" creationId="{23C001E6-4D72-8389-E0FE-2F1BF79855A9}"/>
          </ac:picMkLst>
        </pc:picChg>
        <pc:picChg chg="add mod">
          <ac:chgData name="SAVARAM ARAVIND SAI" userId="4d17a10e7ec7d572" providerId="LiveId" clId="{16901FCE-481E-4CA2-888E-CC54E0FDB609}" dt="2024-02-24T16:07:21.575" v="1615" actId="1076"/>
          <ac:picMkLst>
            <pc:docMk/>
            <pc:sldMk cId="3423246968" sldId="282"/>
            <ac:picMk id="7" creationId="{D276E8EE-A6BF-DAD7-6CCF-A37E8D2A1AF3}"/>
          </ac:picMkLst>
        </pc:picChg>
        <pc:picChg chg="add mod">
          <ac:chgData name="SAVARAM ARAVIND SAI" userId="4d17a10e7ec7d572" providerId="LiveId" clId="{16901FCE-481E-4CA2-888E-CC54E0FDB609}" dt="2024-03-03T12:00:31.872" v="1651" actId="1076"/>
          <ac:picMkLst>
            <pc:docMk/>
            <pc:sldMk cId="3423246968" sldId="282"/>
            <ac:picMk id="12" creationId="{3EA25B57-3A69-EE72-95E6-BA416FD1D083}"/>
          </ac:picMkLst>
        </pc:picChg>
        <pc:picChg chg="add mod">
          <ac:chgData name="SAVARAM ARAVIND SAI" userId="4d17a10e7ec7d572" providerId="LiveId" clId="{16901FCE-481E-4CA2-888E-CC54E0FDB609}" dt="2024-03-03T12:26:21.998" v="1656" actId="1076"/>
          <ac:picMkLst>
            <pc:docMk/>
            <pc:sldMk cId="3423246968" sldId="282"/>
            <ac:picMk id="14" creationId="{7D1DB328-E69F-E802-0AC2-49624874A2D8}"/>
          </ac:picMkLst>
        </pc:picChg>
        <pc:picChg chg="add mod">
          <ac:chgData name="SAVARAM ARAVIND SAI" userId="4d17a10e7ec7d572" providerId="LiveId" clId="{16901FCE-481E-4CA2-888E-CC54E0FDB609}" dt="2024-03-03T12:36:22.072" v="1972" actId="1076"/>
          <ac:picMkLst>
            <pc:docMk/>
            <pc:sldMk cId="3423246968" sldId="282"/>
            <ac:picMk id="16" creationId="{926119E9-534A-4CF9-887F-BD7EC017924C}"/>
          </ac:picMkLst>
        </pc:picChg>
        <pc:cxnChg chg="add mod">
          <ac:chgData name="SAVARAM ARAVIND SAI" userId="4d17a10e7ec7d572" providerId="LiveId" clId="{16901FCE-481E-4CA2-888E-CC54E0FDB609}" dt="2024-03-03T11:54:53.663" v="1629" actId="14861"/>
          <ac:cxnSpMkLst>
            <pc:docMk/>
            <pc:sldMk cId="3423246968" sldId="282"/>
            <ac:cxnSpMk id="5" creationId="{B375A951-5600-C986-7C03-8A55425FFAC7}"/>
          </ac:cxnSpMkLst>
        </pc:cxnChg>
        <pc:cxnChg chg="add mod">
          <ac:chgData name="SAVARAM ARAVIND SAI" userId="4d17a10e7ec7d572" providerId="LiveId" clId="{16901FCE-481E-4CA2-888E-CC54E0FDB609}" dt="2024-03-03T11:54:43.255" v="1626" actId="14861"/>
          <ac:cxnSpMkLst>
            <pc:docMk/>
            <pc:sldMk cId="3423246968" sldId="282"/>
            <ac:cxnSpMk id="8" creationId="{B7A81149-6F42-9525-9306-6F78BA586BF1}"/>
          </ac:cxnSpMkLst>
        </pc:cxnChg>
        <pc:cxnChg chg="add mod">
          <ac:chgData name="SAVARAM ARAVIND SAI" userId="4d17a10e7ec7d572" providerId="LiveId" clId="{16901FCE-481E-4CA2-888E-CC54E0FDB609}" dt="2024-03-03T11:54:37.125" v="1624" actId="14861"/>
          <ac:cxnSpMkLst>
            <pc:docMk/>
            <pc:sldMk cId="3423246968" sldId="282"/>
            <ac:cxnSpMk id="10" creationId="{C13E7302-27AF-C0BE-7C42-0C21FBEEF814}"/>
          </ac:cxnSpMkLst>
        </pc:cxnChg>
      </pc:sldChg>
      <pc:sldChg chg="addSp delSp modSp mod">
        <pc:chgData name="SAVARAM ARAVIND SAI" userId="4d17a10e7ec7d572" providerId="LiveId" clId="{16901FCE-481E-4CA2-888E-CC54E0FDB609}" dt="2024-03-05T03:49:35.345" v="2592" actId="1076"/>
        <pc:sldMkLst>
          <pc:docMk/>
          <pc:sldMk cId="4008423878" sldId="283"/>
        </pc:sldMkLst>
        <pc:spChg chg="add mod">
          <ac:chgData name="SAVARAM ARAVIND SAI" userId="4d17a10e7ec7d572" providerId="LiveId" clId="{16901FCE-481E-4CA2-888E-CC54E0FDB609}" dt="2024-03-03T16:28:46.294" v="2517" actId="207"/>
          <ac:spMkLst>
            <pc:docMk/>
            <pc:sldMk cId="4008423878" sldId="283"/>
            <ac:spMk id="2" creationId="{5735D337-FB1F-7D71-8EAC-0BB5F6BF7FDB}"/>
          </ac:spMkLst>
        </pc:spChg>
        <pc:spChg chg="add del mod">
          <ac:chgData name="SAVARAM ARAVIND SAI" userId="4d17a10e7ec7d572" providerId="LiveId" clId="{16901FCE-481E-4CA2-888E-CC54E0FDB609}" dt="2024-03-05T03:47:28.307" v="2528" actId="20577"/>
          <ac:spMkLst>
            <pc:docMk/>
            <pc:sldMk cId="4008423878" sldId="283"/>
            <ac:spMk id="3" creationId="{F42084A5-9E02-3AA2-06D7-D195AA4BADDE}"/>
          </ac:spMkLst>
        </pc:spChg>
        <pc:spChg chg="add mod">
          <ac:chgData name="SAVARAM ARAVIND SAI" userId="4d17a10e7ec7d572" providerId="LiveId" clId="{16901FCE-481E-4CA2-888E-CC54E0FDB609}" dt="2024-03-03T16:29:07.422" v="2523" actId="20577"/>
          <ac:spMkLst>
            <pc:docMk/>
            <pc:sldMk cId="4008423878" sldId="283"/>
            <ac:spMk id="6" creationId="{FA718628-5753-EC88-B9CC-5A5178021007}"/>
          </ac:spMkLst>
        </pc:spChg>
        <pc:spChg chg="add mod">
          <ac:chgData name="SAVARAM ARAVIND SAI" userId="4d17a10e7ec7d572" providerId="LiveId" clId="{16901FCE-481E-4CA2-888E-CC54E0FDB609}" dt="2024-03-05T03:48:23.064" v="2581" actId="20577"/>
          <ac:spMkLst>
            <pc:docMk/>
            <pc:sldMk cId="4008423878" sldId="283"/>
            <ac:spMk id="7" creationId="{C1AEED6D-4790-1DC0-C661-FE4FEB9625F7}"/>
          </ac:spMkLst>
        </pc:spChg>
        <pc:picChg chg="add mod">
          <ac:chgData name="SAVARAM ARAVIND SAI" userId="4d17a10e7ec7d572" providerId="LiveId" clId="{16901FCE-481E-4CA2-888E-CC54E0FDB609}" dt="2024-03-03T16:23:06.196" v="2294" actId="1076"/>
          <ac:picMkLst>
            <pc:docMk/>
            <pc:sldMk cId="4008423878" sldId="283"/>
            <ac:picMk id="5" creationId="{F4CF8544-751F-5876-F5D6-9F3BA8E8DC78}"/>
          </ac:picMkLst>
        </pc:picChg>
        <pc:picChg chg="add mod">
          <ac:chgData name="SAVARAM ARAVIND SAI" userId="4d17a10e7ec7d572" providerId="LiveId" clId="{16901FCE-481E-4CA2-888E-CC54E0FDB609}" dt="2024-03-03T16:28:32.843" v="2515" actId="1076"/>
          <ac:picMkLst>
            <pc:docMk/>
            <pc:sldMk cId="4008423878" sldId="283"/>
            <ac:picMk id="8" creationId="{29146397-4882-5EE8-7448-6709184E813B}"/>
          </ac:picMkLst>
        </pc:picChg>
        <pc:picChg chg="add mod">
          <ac:chgData name="SAVARAM ARAVIND SAI" userId="4d17a10e7ec7d572" providerId="LiveId" clId="{16901FCE-481E-4CA2-888E-CC54E0FDB609}" dt="2024-03-05T03:48:49.804" v="2583" actId="1076"/>
          <ac:picMkLst>
            <pc:docMk/>
            <pc:sldMk cId="4008423878" sldId="283"/>
            <ac:picMk id="10" creationId="{BBB37538-8508-CD81-24F4-A248EB772812}"/>
          </ac:picMkLst>
        </pc:picChg>
        <pc:picChg chg="add mod">
          <ac:chgData name="SAVARAM ARAVIND SAI" userId="4d17a10e7ec7d572" providerId="LiveId" clId="{16901FCE-481E-4CA2-888E-CC54E0FDB609}" dt="2024-03-05T03:49:35.345" v="2592" actId="1076"/>
          <ac:picMkLst>
            <pc:docMk/>
            <pc:sldMk cId="4008423878" sldId="283"/>
            <ac:picMk id="12" creationId="{31456DDA-4AC8-7D7E-F114-19EEB2BB7288}"/>
          </ac:picMkLst>
        </pc:picChg>
        <pc:picChg chg="add mod">
          <ac:chgData name="SAVARAM ARAVIND SAI" userId="4d17a10e7ec7d572" providerId="LiveId" clId="{16901FCE-481E-4CA2-888E-CC54E0FDB609}" dt="2024-03-05T03:49:32.109" v="2591" actId="1076"/>
          <ac:picMkLst>
            <pc:docMk/>
            <pc:sldMk cId="4008423878" sldId="283"/>
            <ac:picMk id="14" creationId="{EC43F599-1085-9B7E-4E1A-062546381ED4}"/>
          </ac:picMkLst>
        </pc:picChg>
      </pc:sldChg>
      <pc:sldChg chg="addSp delSp modSp mod">
        <pc:chgData name="SAVARAM ARAVIND SAI" userId="4d17a10e7ec7d572" providerId="LiveId" clId="{16901FCE-481E-4CA2-888E-CC54E0FDB609}" dt="2024-03-05T04:02:55.842" v="3212" actId="1076"/>
        <pc:sldMkLst>
          <pc:docMk/>
          <pc:sldMk cId="2180586180" sldId="284"/>
        </pc:sldMkLst>
        <pc:spChg chg="add mod">
          <ac:chgData name="SAVARAM ARAVIND SAI" userId="4d17a10e7ec7d572" providerId="LiveId" clId="{16901FCE-481E-4CA2-888E-CC54E0FDB609}" dt="2024-03-05T04:02:26.604" v="3210" actId="255"/>
          <ac:spMkLst>
            <pc:docMk/>
            <pc:sldMk cId="2180586180" sldId="284"/>
            <ac:spMk id="4" creationId="{C2B7EADA-2AB8-4D6E-3867-5C6A002DD548}"/>
          </ac:spMkLst>
        </pc:spChg>
        <pc:spChg chg="add mod">
          <ac:chgData name="SAVARAM ARAVIND SAI" userId="4d17a10e7ec7d572" providerId="LiveId" clId="{16901FCE-481E-4CA2-888E-CC54E0FDB609}" dt="2024-03-05T04:00:12.259" v="2921" actId="207"/>
          <ac:spMkLst>
            <pc:docMk/>
            <pc:sldMk cId="2180586180" sldId="284"/>
            <ac:spMk id="9" creationId="{A8AC4EA3-3EA1-4B20-9C8D-E1BF8C282377}"/>
          </ac:spMkLst>
        </pc:spChg>
        <pc:spChg chg="add del mod">
          <ac:chgData name="SAVARAM ARAVIND SAI" userId="4d17a10e7ec7d572" providerId="LiveId" clId="{16901FCE-481E-4CA2-888E-CC54E0FDB609}" dt="2024-03-05T04:00:49.270" v="2933" actId="478"/>
          <ac:spMkLst>
            <pc:docMk/>
            <pc:sldMk cId="2180586180" sldId="284"/>
            <ac:spMk id="10" creationId="{9C9F5828-8589-92C7-355D-0A97156EAEAC}"/>
          </ac:spMkLst>
        </pc:spChg>
        <pc:spChg chg="add mod">
          <ac:chgData name="SAVARAM ARAVIND SAI" userId="4d17a10e7ec7d572" providerId="LiveId" clId="{16901FCE-481E-4CA2-888E-CC54E0FDB609}" dt="2024-03-05T04:02:21.094" v="3209" actId="255"/>
          <ac:spMkLst>
            <pc:docMk/>
            <pc:sldMk cId="2180586180" sldId="284"/>
            <ac:spMk id="11" creationId="{128DABC3-FBAF-B150-8E82-95B25DB59C7B}"/>
          </ac:spMkLst>
        </pc:spChg>
        <pc:picChg chg="add mod">
          <ac:chgData name="SAVARAM ARAVIND SAI" userId="4d17a10e7ec7d572" providerId="LiveId" clId="{16901FCE-481E-4CA2-888E-CC54E0FDB609}" dt="2024-03-05T03:51:35.508" v="2594" actId="1076"/>
          <ac:picMkLst>
            <pc:docMk/>
            <pc:sldMk cId="2180586180" sldId="284"/>
            <ac:picMk id="3" creationId="{CDE65A53-B482-F199-5715-497F48FCB644}"/>
          </ac:picMkLst>
        </pc:picChg>
        <pc:picChg chg="add mod">
          <ac:chgData name="SAVARAM ARAVIND SAI" userId="4d17a10e7ec7d572" providerId="LiveId" clId="{16901FCE-481E-4CA2-888E-CC54E0FDB609}" dt="2024-03-05T03:59:20.862" v="2897" actId="1076"/>
          <ac:picMkLst>
            <pc:docMk/>
            <pc:sldMk cId="2180586180" sldId="284"/>
            <ac:picMk id="6" creationId="{F9DEC2B4-5A44-F239-68CF-4BAB38F1E808}"/>
          </ac:picMkLst>
        </pc:picChg>
        <pc:picChg chg="add mod">
          <ac:chgData name="SAVARAM ARAVIND SAI" userId="4d17a10e7ec7d572" providerId="LiveId" clId="{16901FCE-481E-4CA2-888E-CC54E0FDB609}" dt="2024-03-05T03:59:37.216" v="2900" actId="14100"/>
          <ac:picMkLst>
            <pc:docMk/>
            <pc:sldMk cId="2180586180" sldId="284"/>
            <ac:picMk id="8" creationId="{B2EC0347-D4BC-9112-9D69-2F3FBA6D5253}"/>
          </ac:picMkLst>
        </pc:picChg>
        <pc:picChg chg="add mod">
          <ac:chgData name="SAVARAM ARAVIND SAI" userId="4d17a10e7ec7d572" providerId="LiveId" clId="{16901FCE-481E-4CA2-888E-CC54E0FDB609}" dt="2024-03-05T04:02:55.842" v="3212" actId="1076"/>
          <ac:picMkLst>
            <pc:docMk/>
            <pc:sldMk cId="2180586180" sldId="284"/>
            <ac:picMk id="13" creationId="{C81A04AE-FC74-875D-467F-3CFCAF964E34}"/>
          </ac:picMkLst>
        </pc:picChg>
      </pc:sldChg>
      <pc:sldChg chg="addSp modSp mod">
        <pc:chgData name="SAVARAM ARAVIND SAI" userId="4d17a10e7ec7d572" providerId="LiveId" clId="{16901FCE-481E-4CA2-888E-CC54E0FDB609}" dt="2024-03-06T15:33:05.201" v="3794" actId="255"/>
        <pc:sldMkLst>
          <pc:docMk/>
          <pc:sldMk cId="2700374996" sldId="285"/>
        </pc:sldMkLst>
        <pc:spChg chg="add mod">
          <ac:chgData name="SAVARAM ARAVIND SAI" userId="4d17a10e7ec7d572" providerId="LiveId" clId="{16901FCE-481E-4CA2-888E-CC54E0FDB609}" dt="2024-03-06T15:25:33.884" v="3646"/>
          <ac:spMkLst>
            <pc:docMk/>
            <pc:sldMk cId="2700374996" sldId="285"/>
            <ac:spMk id="2" creationId="{9A75FBE3-DF39-250E-202D-1A39D8AF3501}"/>
          </ac:spMkLst>
        </pc:spChg>
        <pc:spChg chg="add mod">
          <ac:chgData name="SAVARAM ARAVIND SAI" userId="4d17a10e7ec7d572" providerId="LiveId" clId="{16901FCE-481E-4CA2-888E-CC54E0FDB609}" dt="2024-03-06T15:33:05.201" v="3794" actId="255"/>
          <ac:spMkLst>
            <pc:docMk/>
            <pc:sldMk cId="2700374996" sldId="285"/>
            <ac:spMk id="10" creationId="{149438D4-78A5-B816-D9F9-1BBC1F304CDD}"/>
          </ac:spMkLst>
        </pc:spChg>
        <pc:picChg chg="add mod">
          <ac:chgData name="SAVARAM ARAVIND SAI" userId="4d17a10e7ec7d572" providerId="LiveId" clId="{16901FCE-481E-4CA2-888E-CC54E0FDB609}" dt="2024-03-05T04:05:49.403" v="3216" actId="1076"/>
          <ac:picMkLst>
            <pc:docMk/>
            <pc:sldMk cId="2700374996" sldId="285"/>
            <ac:picMk id="3" creationId="{93C19DC0-F1FB-5D0B-73AD-70BBF5ACB534}"/>
          </ac:picMkLst>
        </pc:picChg>
        <pc:picChg chg="add mod">
          <ac:chgData name="SAVARAM ARAVIND SAI" userId="4d17a10e7ec7d572" providerId="LiveId" clId="{16901FCE-481E-4CA2-888E-CC54E0FDB609}" dt="2024-03-06T15:26:03.420" v="3648" actId="1076"/>
          <ac:picMkLst>
            <pc:docMk/>
            <pc:sldMk cId="2700374996" sldId="285"/>
            <ac:picMk id="5" creationId="{7493919C-537C-A4B4-A7DB-419B39293AF5}"/>
          </ac:picMkLst>
        </pc:picChg>
        <pc:picChg chg="add mod">
          <ac:chgData name="SAVARAM ARAVIND SAI" userId="4d17a10e7ec7d572" providerId="LiveId" clId="{16901FCE-481E-4CA2-888E-CC54E0FDB609}" dt="2024-03-06T15:27:57.356" v="3650" actId="1076"/>
          <ac:picMkLst>
            <pc:docMk/>
            <pc:sldMk cId="2700374996" sldId="285"/>
            <ac:picMk id="7" creationId="{5CD7944F-DB5C-CFF8-D37E-92E61C9B9ACA}"/>
          </ac:picMkLst>
        </pc:picChg>
        <pc:picChg chg="add mod">
          <ac:chgData name="SAVARAM ARAVIND SAI" userId="4d17a10e7ec7d572" providerId="LiveId" clId="{16901FCE-481E-4CA2-888E-CC54E0FDB609}" dt="2024-03-06T15:28:06.225" v="3652" actId="1076"/>
          <ac:picMkLst>
            <pc:docMk/>
            <pc:sldMk cId="2700374996" sldId="285"/>
            <ac:picMk id="9" creationId="{F480E488-1C4E-3E3C-2EA1-6CEB6C76D8EE}"/>
          </ac:picMkLst>
        </pc:picChg>
      </pc:sldChg>
      <pc:sldChg chg="addSp modSp mod">
        <pc:chgData name="SAVARAM ARAVIND SAI" userId="4d17a10e7ec7d572" providerId="LiveId" clId="{16901FCE-481E-4CA2-888E-CC54E0FDB609}" dt="2024-03-06T16:02:31.064" v="5120" actId="14861"/>
        <pc:sldMkLst>
          <pc:docMk/>
          <pc:sldMk cId="1499406583" sldId="286"/>
        </pc:sldMkLst>
        <pc:spChg chg="add mod">
          <ac:chgData name="SAVARAM ARAVIND SAI" userId="4d17a10e7ec7d572" providerId="LiveId" clId="{16901FCE-481E-4CA2-888E-CC54E0FDB609}" dt="2024-03-06T15:52:47.901" v="4765" actId="313"/>
          <ac:spMkLst>
            <pc:docMk/>
            <pc:sldMk cId="1499406583" sldId="286"/>
            <ac:spMk id="2" creationId="{6FA5893F-5507-DF09-DC9C-FFEE8D82E6A6}"/>
          </ac:spMkLst>
        </pc:spChg>
        <pc:spChg chg="add mod">
          <ac:chgData name="SAVARAM ARAVIND SAI" userId="4d17a10e7ec7d572" providerId="LiveId" clId="{16901FCE-481E-4CA2-888E-CC54E0FDB609}" dt="2024-03-06T16:01:05.724" v="5104" actId="1076"/>
          <ac:spMkLst>
            <pc:docMk/>
            <pc:sldMk cId="1499406583" sldId="286"/>
            <ac:spMk id="7" creationId="{984B8CCB-AEB3-B1EB-2A78-67771488966A}"/>
          </ac:spMkLst>
        </pc:spChg>
        <pc:picChg chg="add mod">
          <ac:chgData name="SAVARAM ARAVIND SAI" userId="4d17a10e7ec7d572" providerId="LiveId" clId="{16901FCE-481E-4CA2-888E-CC54E0FDB609}" dt="2024-03-06T15:41:47.317" v="4352" actId="1076"/>
          <ac:picMkLst>
            <pc:docMk/>
            <pc:sldMk cId="1499406583" sldId="286"/>
            <ac:picMk id="4" creationId="{9E43A793-87F1-D7C3-BB73-17A9BDAE943C}"/>
          </ac:picMkLst>
        </pc:picChg>
        <pc:picChg chg="add mod">
          <ac:chgData name="SAVARAM ARAVIND SAI" userId="4d17a10e7ec7d572" providerId="LiveId" clId="{16901FCE-481E-4CA2-888E-CC54E0FDB609}" dt="2024-03-06T16:00:58.934" v="5101" actId="1076"/>
          <ac:picMkLst>
            <pc:docMk/>
            <pc:sldMk cId="1499406583" sldId="286"/>
            <ac:picMk id="6" creationId="{DE9859FD-E5D4-1424-6401-760D2873DFA8}"/>
          </ac:picMkLst>
        </pc:picChg>
        <pc:picChg chg="add mod">
          <ac:chgData name="SAVARAM ARAVIND SAI" userId="4d17a10e7ec7d572" providerId="LiveId" clId="{16901FCE-481E-4CA2-888E-CC54E0FDB609}" dt="2024-03-06T16:01:14.788" v="5107" actId="1076"/>
          <ac:picMkLst>
            <pc:docMk/>
            <pc:sldMk cId="1499406583" sldId="286"/>
            <ac:picMk id="9" creationId="{562745F5-F47D-A173-5C86-FEDCA43E2185}"/>
          </ac:picMkLst>
        </pc:picChg>
        <pc:cxnChg chg="add mod">
          <ac:chgData name="SAVARAM ARAVIND SAI" userId="4d17a10e7ec7d572" providerId="LiveId" clId="{16901FCE-481E-4CA2-888E-CC54E0FDB609}" dt="2024-03-06T16:01:34.580" v="5111" actId="14100"/>
          <ac:cxnSpMkLst>
            <pc:docMk/>
            <pc:sldMk cId="1499406583" sldId="286"/>
            <ac:cxnSpMk id="11" creationId="{ECD9F20B-356A-43D3-D2B8-01483BC1D23A}"/>
          </ac:cxnSpMkLst>
        </pc:cxnChg>
        <pc:cxnChg chg="add mod">
          <ac:chgData name="SAVARAM ARAVIND SAI" userId="4d17a10e7ec7d572" providerId="LiveId" clId="{16901FCE-481E-4CA2-888E-CC54E0FDB609}" dt="2024-03-06T16:02:21.319" v="5118" actId="14861"/>
          <ac:cxnSpMkLst>
            <pc:docMk/>
            <pc:sldMk cId="1499406583" sldId="286"/>
            <ac:cxnSpMk id="15" creationId="{7789FC5A-08F8-0ACC-77A2-27B334779E2C}"/>
          </ac:cxnSpMkLst>
        </pc:cxnChg>
        <pc:cxnChg chg="add mod">
          <ac:chgData name="SAVARAM ARAVIND SAI" userId="4d17a10e7ec7d572" providerId="LiveId" clId="{16901FCE-481E-4CA2-888E-CC54E0FDB609}" dt="2024-03-06T16:02:26.699" v="5119" actId="14861"/>
          <ac:cxnSpMkLst>
            <pc:docMk/>
            <pc:sldMk cId="1499406583" sldId="286"/>
            <ac:cxnSpMk id="17" creationId="{B91C33F2-F0E4-0624-A6BD-08D83492C17C}"/>
          </ac:cxnSpMkLst>
        </pc:cxnChg>
        <pc:cxnChg chg="add mod">
          <ac:chgData name="SAVARAM ARAVIND SAI" userId="4d17a10e7ec7d572" providerId="LiveId" clId="{16901FCE-481E-4CA2-888E-CC54E0FDB609}" dt="2024-03-06T16:02:31.064" v="5120" actId="14861"/>
          <ac:cxnSpMkLst>
            <pc:docMk/>
            <pc:sldMk cId="1499406583" sldId="286"/>
            <ac:cxnSpMk id="20" creationId="{5A019700-1338-EB99-B5A2-AF924232E2AD}"/>
          </ac:cxnSpMkLst>
        </pc:cxnChg>
      </pc:sldChg>
      <pc:sldChg chg="addSp modSp mod">
        <pc:chgData name="SAVARAM ARAVIND SAI" userId="4d17a10e7ec7d572" providerId="LiveId" clId="{16901FCE-481E-4CA2-888E-CC54E0FDB609}" dt="2024-03-06T16:26:22.417" v="5133" actId="1076"/>
        <pc:sldMkLst>
          <pc:docMk/>
          <pc:sldMk cId="3411582430" sldId="287"/>
        </pc:sldMkLst>
        <pc:picChg chg="add mod">
          <ac:chgData name="SAVARAM ARAVIND SAI" userId="4d17a10e7ec7d572" providerId="LiveId" clId="{16901FCE-481E-4CA2-888E-CC54E0FDB609}" dt="2024-03-06T16:04:40.228" v="5122" actId="1076"/>
          <ac:picMkLst>
            <pc:docMk/>
            <pc:sldMk cId="3411582430" sldId="287"/>
            <ac:picMk id="3" creationId="{9A1F8A04-A22E-3A7E-657E-35231B4B55FF}"/>
          </ac:picMkLst>
        </pc:picChg>
        <pc:picChg chg="add mod">
          <ac:chgData name="SAVARAM ARAVIND SAI" userId="4d17a10e7ec7d572" providerId="LiveId" clId="{16901FCE-481E-4CA2-888E-CC54E0FDB609}" dt="2024-03-06T16:06:30.508" v="5125" actId="1076"/>
          <ac:picMkLst>
            <pc:docMk/>
            <pc:sldMk cId="3411582430" sldId="287"/>
            <ac:picMk id="5" creationId="{50C43BD5-80FD-EE94-15CA-D17497155E9F}"/>
          </ac:picMkLst>
        </pc:picChg>
        <pc:picChg chg="add mod">
          <ac:chgData name="SAVARAM ARAVIND SAI" userId="4d17a10e7ec7d572" providerId="LiveId" clId="{16901FCE-481E-4CA2-888E-CC54E0FDB609}" dt="2024-03-06T16:09:38.615" v="5129" actId="1076"/>
          <ac:picMkLst>
            <pc:docMk/>
            <pc:sldMk cId="3411582430" sldId="287"/>
            <ac:picMk id="7" creationId="{5CA961CF-1021-C754-8325-9314F7FD752A}"/>
          </ac:picMkLst>
        </pc:picChg>
        <pc:picChg chg="add mod">
          <ac:chgData name="SAVARAM ARAVIND SAI" userId="4d17a10e7ec7d572" providerId="LiveId" clId="{16901FCE-481E-4CA2-888E-CC54E0FDB609}" dt="2024-03-06T16:26:22.417" v="5133" actId="1076"/>
          <ac:picMkLst>
            <pc:docMk/>
            <pc:sldMk cId="3411582430" sldId="287"/>
            <ac:picMk id="9" creationId="{D376B1C1-DE13-F0FF-1AA9-4E2F80988B5B}"/>
          </ac:picMkLst>
        </pc:picChg>
      </pc:sldChg>
      <pc:sldChg chg="addSp modSp mod">
        <pc:chgData name="SAVARAM ARAVIND SAI" userId="4d17a10e7ec7d572" providerId="LiveId" clId="{16901FCE-481E-4CA2-888E-CC54E0FDB609}" dt="2024-03-09T09:50:06.046" v="5151" actId="1076"/>
        <pc:sldMkLst>
          <pc:docMk/>
          <pc:sldMk cId="236885081" sldId="288"/>
        </pc:sldMkLst>
        <pc:picChg chg="add mod">
          <ac:chgData name="SAVARAM ARAVIND SAI" userId="4d17a10e7ec7d572" providerId="LiveId" clId="{16901FCE-481E-4CA2-888E-CC54E0FDB609}" dt="2024-03-09T09:50:06.046" v="5151" actId="1076"/>
          <ac:picMkLst>
            <pc:docMk/>
            <pc:sldMk cId="236885081" sldId="288"/>
            <ac:picMk id="3" creationId="{7F07B094-6C5E-13A4-ACFB-6905C60EE36F}"/>
          </ac:picMkLst>
        </pc:picChg>
        <pc:picChg chg="add mod">
          <ac:chgData name="SAVARAM ARAVIND SAI" userId="4d17a10e7ec7d572" providerId="LiveId" clId="{16901FCE-481E-4CA2-888E-CC54E0FDB609}" dt="2024-03-09T06:30:42.504" v="5141" actId="1076"/>
          <ac:picMkLst>
            <pc:docMk/>
            <pc:sldMk cId="236885081" sldId="288"/>
            <ac:picMk id="5" creationId="{F6A99784-3179-6579-FD6E-262D3B6B8649}"/>
          </ac:picMkLst>
        </pc:picChg>
        <pc:picChg chg="add mod">
          <ac:chgData name="SAVARAM ARAVIND SAI" userId="4d17a10e7ec7d572" providerId="LiveId" clId="{16901FCE-481E-4CA2-888E-CC54E0FDB609}" dt="2024-03-09T09:49:58.020" v="5148" actId="14100"/>
          <ac:picMkLst>
            <pc:docMk/>
            <pc:sldMk cId="236885081" sldId="288"/>
            <ac:picMk id="7" creationId="{C4E2E118-8E86-5523-ACA3-426B28C66977}"/>
          </ac:picMkLst>
        </pc:picChg>
      </pc:sldChg>
      <pc:sldChg chg="addSp modSp mod">
        <pc:chgData name="SAVARAM ARAVIND SAI" userId="4d17a10e7ec7d572" providerId="LiveId" clId="{16901FCE-481E-4CA2-888E-CC54E0FDB609}" dt="2024-03-09T10:42:24.731" v="5168" actId="1076"/>
        <pc:sldMkLst>
          <pc:docMk/>
          <pc:sldMk cId="3034364422" sldId="289"/>
        </pc:sldMkLst>
        <pc:picChg chg="add mod">
          <ac:chgData name="SAVARAM ARAVIND SAI" userId="4d17a10e7ec7d572" providerId="LiveId" clId="{16901FCE-481E-4CA2-888E-CC54E0FDB609}" dt="2024-03-09T10:34:28.038" v="5153" actId="1076"/>
          <ac:picMkLst>
            <pc:docMk/>
            <pc:sldMk cId="3034364422" sldId="289"/>
            <ac:picMk id="3" creationId="{10B3D6AA-762A-9F01-46E3-4DAAD1A50D38}"/>
          </ac:picMkLst>
        </pc:picChg>
        <pc:picChg chg="add mod">
          <ac:chgData name="SAVARAM ARAVIND SAI" userId="4d17a10e7ec7d572" providerId="LiveId" clId="{16901FCE-481E-4CA2-888E-CC54E0FDB609}" dt="2024-03-09T10:39:27.158" v="5155" actId="1076"/>
          <ac:picMkLst>
            <pc:docMk/>
            <pc:sldMk cId="3034364422" sldId="289"/>
            <ac:picMk id="5" creationId="{E040CC52-725B-7656-D4D1-D9978759E112}"/>
          </ac:picMkLst>
        </pc:picChg>
        <pc:picChg chg="add mod">
          <ac:chgData name="SAVARAM ARAVIND SAI" userId="4d17a10e7ec7d572" providerId="LiveId" clId="{16901FCE-481E-4CA2-888E-CC54E0FDB609}" dt="2024-03-09T10:39:37.817" v="5158" actId="1076"/>
          <ac:picMkLst>
            <pc:docMk/>
            <pc:sldMk cId="3034364422" sldId="289"/>
            <ac:picMk id="7" creationId="{D33593BE-E215-AEA9-320A-233D0052C284}"/>
          </ac:picMkLst>
        </pc:picChg>
        <pc:picChg chg="add mod">
          <ac:chgData name="SAVARAM ARAVIND SAI" userId="4d17a10e7ec7d572" providerId="LiveId" clId="{16901FCE-481E-4CA2-888E-CC54E0FDB609}" dt="2024-03-09T10:42:24.731" v="5168" actId="1076"/>
          <ac:picMkLst>
            <pc:docMk/>
            <pc:sldMk cId="3034364422" sldId="289"/>
            <ac:picMk id="9" creationId="{C829ECAC-A027-78C8-6708-A472982C30D1}"/>
          </ac:picMkLst>
        </pc:picChg>
        <pc:picChg chg="add mod">
          <ac:chgData name="SAVARAM ARAVIND SAI" userId="4d17a10e7ec7d572" providerId="LiveId" clId="{16901FCE-481E-4CA2-888E-CC54E0FDB609}" dt="2024-03-09T10:42:22.863" v="5166" actId="1076"/>
          <ac:picMkLst>
            <pc:docMk/>
            <pc:sldMk cId="3034364422" sldId="289"/>
            <ac:picMk id="11" creationId="{9C993B06-007F-3562-C595-EF7DABB9AA44}"/>
          </ac:picMkLst>
        </pc:picChg>
      </pc:sldChg>
      <pc:sldChg chg="addSp modSp mod">
        <pc:chgData name="SAVARAM ARAVIND SAI" userId="4d17a10e7ec7d572" providerId="LiveId" clId="{16901FCE-481E-4CA2-888E-CC54E0FDB609}" dt="2024-03-09T10:55:21.663" v="5198" actId="1076"/>
        <pc:sldMkLst>
          <pc:docMk/>
          <pc:sldMk cId="3085966355" sldId="290"/>
        </pc:sldMkLst>
        <pc:picChg chg="add mod">
          <ac:chgData name="SAVARAM ARAVIND SAI" userId="4d17a10e7ec7d572" providerId="LiveId" clId="{16901FCE-481E-4CA2-888E-CC54E0FDB609}" dt="2024-03-09T10:52:38.714" v="5189" actId="1076"/>
          <ac:picMkLst>
            <pc:docMk/>
            <pc:sldMk cId="3085966355" sldId="290"/>
            <ac:picMk id="3" creationId="{E8295F0E-76A2-B1AD-F583-0F45454F360E}"/>
          </ac:picMkLst>
        </pc:picChg>
        <pc:picChg chg="add mod">
          <ac:chgData name="SAVARAM ARAVIND SAI" userId="4d17a10e7ec7d572" providerId="LiveId" clId="{16901FCE-481E-4CA2-888E-CC54E0FDB609}" dt="2024-03-09T10:52:58.044" v="5195" actId="14100"/>
          <ac:picMkLst>
            <pc:docMk/>
            <pc:sldMk cId="3085966355" sldId="290"/>
            <ac:picMk id="5" creationId="{5EDACD71-861C-7323-DE52-DBBFB5F40038}"/>
          </ac:picMkLst>
        </pc:picChg>
        <pc:picChg chg="add mod">
          <ac:chgData name="SAVARAM ARAVIND SAI" userId="4d17a10e7ec7d572" providerId="LiveId" clId="{16901FCE-481E-4CA2-888E-CC54E0FDB609}" dt="2024-03-09T10:52:49.380" v="5192" actId="1076"/>
          <ac:picMkLst>
            <pc:docMk/>
            <pc:sldMk cId="3085966355" sldId="290"/>
            <ac:picMk id="7" creationId="{46883B55-AAF4-31C7-9DAE-486110DB60F0}"/>
          </ac:picMkLst>
        </pc:picChg>
        <pc:picChg chg="add mod">
          <ac:chgData name="SAVARAM ARAVIND SAI" userId="4d17a10e7ec7d572" providerId="LiveId" clId="{16901FCE-481E-4CA2-888E-CC54E0FDB609}" dt="2024-03-09T10:52:51.883" v="5193" actId="1076"/>
          <ac:picMkLst>
            <pc:docMk/>
            <pc:sldMk cId="3085966355" sldId="290"/>
            <ac:picMk id="9" creationId="{99FEBCAE-5490-D650-27D3-4BFE5CAF9CAF}"/>
          </ac:picMkLst>
        </pc:picChg>
        <pc:picChg chg="add mod">
          <ac:chgData name="SAVARAM ARAVIND SAI" userId="4d17a10e7ec7d572" providerId="LiveId" clId="{16901FCE-481E-4CA2-888E-CC54E0FDB609}" dt="2024-03-09T10:55:21.663" v="5198" actId="1076"/>
          <ac:picMkLst>
            <pc:docMk/>
            <pc:sldMk cId="3085966355" sldId="290"/>
            <ac:picMk id="11" creationId="{43D813CA-EC55-DF96-E05E-1AEF8254696A}"/>
          </ac:picMkLst>
        </pc:picChg>
      </pc:sldChg>
      <pc:sldChg chg="new">
        <pc:chgData name="SAVARAM ARAVIND SAI" userId="4d17a10e7ec7d572" providerId="LiveId" clId="{16901FCE-481E-4CA2-888E-CC54E0FDB609}" dt="2024-03-03T11:55:00.134" v="1630" actId="680"/>
        <pc:sldMkLst>
          <pc:docMk/>
          <pc:sldMk cId="2910201700" sldId="311"/>
        </pc:sldMkLst>
      </pc:sldChg>
      <pc:sldChg chg="new">
        <pc:chgData name="SAVARAM ARAVIND SAI" userId="4d17a10e7ec7d572" providerId="LiveId" clId="{16901FCE-481E-4CA2-888E-CC54E0FDB609}" dt="2024-03-03T11:55:00.264" v="1631" actId="680"/>
        <pc:sldMkLst>
          <pc:docMk/>
          <pc:sldMk cId="3252493705" sldId="312"/>
        </pc:sldMkLst>
      </pc:sldChg>
      <pc:sldChg chg="new">
        <pc:chgData name="SAVARAM ARAVIND SAI" userId="4d17a10e7ec7d572" providerId="LiveId" clId="{16901FCE-481E-4CA2-888E-CC54E0FDB609}" dt="2024-03-03T11:55:00.482" v="1632" actId="680"/>
        <pc:sldMkLst>
          <pc:docMk/>
          <pc:sldMk cId="1371433251" sldId="313"/>
        </pc:sldMkLst>
      </pc:sldChg>
      <pc:sldChg chg="new">
        <pc:chgData name="SAVARAM ARAVIND SAI" userId="4d17a10e7ec7d572" providerId="LiveId" clId="{16901FCE-481E-4CA2-888E-CC54E0FDB609}" dt="2024-03-03T11:55:00.684" v="1633" actId="680"/>
        <pc:sldMkLst>
          <pc:docMk/>
          <pc:sldMk cId="1277386140" sldId="314"/>
        </pc:sldMkLst>
      </pc:sldChg>
      <pc:sldChg chg="new">
        <pc:chgData name="SAVARAM ARAVIND SAI" userId="4d17a10e7ec7d572" providerId="LiveId" clId="{16901FCE-481E-4CA2-888E-CC54E0FDB609}" dt="2024-03-03T11:55:00.883" v="1634" actId="680"/>
        <pc:sldMkLst>
          <pc:docMk/>
          <pc:sldMk cId="730185755" sldId="315"/>
        </pc:sldMkLst>
      </pc:sldChg>
      <pc:sldChg chg="new">
        <pc:chgData name="SAVARAM ARAVIND SAI" userId="4d17a10e7ec7d572" providerId="LiveId" clId="{16901FCE-481E-4CA2-888E-CC54E0FDB609}" dt="2024-03-03T11:55:01.094" v="1635" actId="680"/>
        <pc:sldMkLst>
          <pc:docMk/>
          <pc:sldMk cId="2114852443" sldId="316"/>
        </pc:sldMkLst>
      </pc:sldChg>
      <pc:sldChg chg="new">
        <pc:chgData name="SAVARAM ARAVIND SAI" userId="4d17a10e7ec7d572" providerId="LiveId" clId="{16901FCE-481E-4CA2-888E-CC54E0FDB609}" dt="2024-03-03T11:55:01.313" v="1636" actId="680"/>
        <pc:sldMkLst>
          <pc:docMk/>
          <pc:sldMk cId="1188551887" sldId="317"/>
        </pc:sldMkLst>
      </pc:sldChg>
      <pc:sldChg chg="new">
        <pc:chgData name="SAVARAM ARAVIND SAI" userId="4d17a10e7ec7d572" providerId="LiveId" clId="{16901FCE-481E-4CA2-888E-CC54E0FDB609}" dt="2024-03-03T11:55:01.496" v="1637" actId="680"/>
        <pc:sldMkLst>
          <pc:docMk/>
          <pc:sldMk cId="2057441438" sldId="318"/>
        </pc:sldMkLst>
      </pc:sldChg>
      <pc:sldChg chg="new">
        <pc:chgData name="SAVARAM ARAVIND SAI" userId="4d17a10e7ec7d572" providerId="LiveId" clId="{16901FCE-481E-4CA2-888E-CC54E0FDB609}" dt="2024-03-03T11:55:01.686" v="1638" actId="680"/>
        <pc:sldMkLst>
          <pc:docMk/>
          <pc:sldMk cId="3221127453" sldId="319"/>
        </pc:sldMkLst>
      </pc:sldChg>
      <pc:sldChg chg="new">
        <pc:chgData name="SAVARAM ARAVIND SAI" userId="4d17a10e7ec7d572" providerId="LiveId" clId="{16901FCE-481E-4CA2-888E-CC54E0FDB609}" dt="2024-03-03T11:55:01.884" v="1639" actId="680"/>
        <pc:sldMkLst>
          <pc:docMk/>
          <pc:sldMk cId="3083816905" sldId="320"/>
        </pc:sldMkLst>
      </pc:sldChg>
      <pc:sldChg chg="new">
        <pc:chgData name="SAVARAM ARAVIND SAI" userId="4d17a10e7ec7d572" providerId="LiveId" clId="{16901FCE-481E-4CA2-888E-CC54E0FDB609}" dt="2024-03-03T11:55:02.064" v="1640" actId="680"/>
        <pc:sldMkLst>
          <pc:docMk/>
          <pc:sldMk cId="3926839082" sldId="321"/>
        </pc:sldMkLst>
      </pc:sldChg>
      <pc:sldChg chg="new">
        <pc:chgData name="SAVARAM ARAVIND SAI" userId="4d17a10e7ec7d572" providerId="LiveId" clId="{16901FCE-481E-4CA2-888E-CC54E0FDB609}" dt="2024-03-03T11:55:02.254" v="1641" actId="680"/>
        <pc:sldMkLst>
          <pc:docMk/>
          <pc:sldMk cId="38808529" sldId="322"/>
        </pc:sldMkLst>
      </pc:sldChg>
      <pc:sldChg chg="new">
        <pc:chgData name="SAVARAM ARAVIND SAI" userId="4d17a10e7ec7d572" providerId="LiveId" clId="{16901FCE-481E-4CA2-888E-CC54E0FDB609}" dt="2024-03-03T11:55:02.455" v="1642" actId="680"/>
        <pc:sldMkLst>
          <pc:docMk/>
          <pc:sldMk cId="3836002657" sldId="323"/>
        </pc:sldMkLst>
      </pc:sldChg>
      <pc:sldChg chg="new">
        <pc:chgData name="SAVARAM ARAVIND SAI" userId="4d17a10e7ec7d572" providerId="LiveId" clId="{16901FCE-481E-4CA2-888E-CC54E0FDB609}" dt="2024-03-03T11:55:02.644" v="1643" actId="680"/>
        <pc:sldMkLst>
          <pc:docMk/>
          <pc:sldMk cId="282519770" sldId="324"/>
        </pc:sldMkLst>
      </pc:sldChg>
      <pc:sldChg chg="new">
        <pc:chgData name="SAVARAM ARAVIND SAI" userId="4d17a10e7ec7d572" providerId="LiveId" clId="{16901FCE-481E-4CA2-888E-CC54E0FDB609}" dt="2024-03-03T11:55:02.865" v="1644" actId="680"/>
        <pc:sldMkLst>
          <pc:docMk/>
          <pc:sldMk cId="2538118680" sldId="325"/>
        </pc:sldMkLst>
      </pc:sldChg>
      <pc:sldChg chg="new">
        <pc:chgData name="SAVARAM ARAVIND SAI" userId="4d17a10e7ec7d572" providerId="LiveId" clId="{16901FCE-481E-4CA2-888E-CC54E0FDB609}" dt="2024-03-03T11:55:03.074" v="1645" actId="680"/>
        <pc:sldMkLst>
          <pc:docMk/>
          <pc:sldMk cId="2818194982" sldId="326"/>
        </pc:sldMkLst>
      </pc:sldChg>
      <pc:sldChg chg="new">
        <pc:chgData name="SAVARAM ARAVIND SAI" userId="4d17a10e7ec7d572" providerId="LiveId" clId="{16901FCE-481E-4CA2-888E-CC54E0FDB609}" dt="2024-03-03T11:55:03.293" v="1646" actId="680"/>
        <pc:sldMkLst>
          <pc:docMk/>
          <pc:sldMk cId="2739338254" sldId="327"/>
        </pc:sldMkLst>
      </pc:sldChg>
      <pc:sldChg chg="new">
        <pc:chgData name="SAVARAM ARAVIND SAI" userId="4d17a10e7ec7d572" providerId="LiveId" clId="{16901FCE-481E-4CA2-888E-CC54E0FDB609}" dt="2024-03-03T11:55:03.452" v="1647" actId="680"/>
        <pc:sldMkLst>
          <pc:docMk/>
          <pc:sldMk cId="1922601527"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CD12-2A5B-4A95-B868-69B47F663250}" type="datetimeFigureOut">
              <a:rPr lang="en-IN" smtClean="0"/>
              <a:t>09-03-2024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95A53-FFB9-41BD-B67C-5BDC6352C7C8}" type="slidenum">
              <a:rPr lang="en-IN" smtClean="0"/>
              <a:t>‹#›</a:t>
            </a:fld>
            <a:endParaRPr lang="en-IN"/>
          </a:p>
        </p:txBody>
      </p:sp>
    </p:spTree>
    <p:extLst>
      <p:ext uri="{BB962C8B-B14F-4D97-AF65-F5344CB8AC3E}">
        <p14:creationId xmlns:p14="http://schemas.microsoft.com/office/powerpoint/2010/main" val="185750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process we can write any formula, method</a:t>
            </a:r>
            <a:r>
              <a:rPr lang="en-IN"/>
              <a:t>, assigning </a:t>
            </a:r>
            <a:r>
              <a:rPr lang="en-IN" dirty="0"/>
              <a:t>etc.</a:t>
            </a:r>
          </a:p>
          <a:p>
            <a:r>
              <a:rPr lang="en-IN" dirty="0"/>
              <a:t>Arrows are used to connect the diagrams (components).</a:t>
            </a:r>
          </a:p>
          <a:p>
            <a:endParaRPr lang="en-IN" dirty="0"/>
          </a:p>
        </p:txBody>
      </p:sp>
      <p:sp>
        <p:nvSpPr>
          <p:cNvPr id="4" name="Slide Number Placeholder 3"/>
          <p:cNvSpPr>
            <a:spLocks noGrp="1"/>
          </p:cNvSpPr>
          <p:nvPr>
            <p:ph type="sldNum" sz="quarter" idx="5"/>
          </p:nvPr>
        </p:nvSpPr>
        <p:spPr/>
        <p:txBody>
          <a:bodyPr/>
          <a:lstStyle/>
          <a:p>
            <a:fld id="{90595A53-FFB9-41BD-B67C-5BDC6352C7C8}" type="slidenum">
              <a:rPr lang="en-IN" smtClean="0"/>
              <a:t>1</a:t>
            </a:fld>
            <a:endParaRPr lang="en-IN"/>
          </a:p>
        </p:txBody>
      </p:sp>
    </p:spTree>
    <p:extLst>
      <p:ext uri="{BB962C8B-B14F-4D97-AF65-F5344CB8AC3E}">
        <p14:creationId xmlns:p14="http://schemas.microsoft.com/office/powerpoint/2010/main" val="402685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595A53-FFB9-41BD-B67C-5BDC6352C7C8}" type="slidenum">
              <a:rPr lang="en-IN" smtClean="0"/>
              <a:t>2</a:t>
            </a:fld>
            <a:endParaRPr lang="en-IN"/>
          </a:p>
        </p:txBody>
      </p:sp>
    </p:spTree>
    <p:extLst>
      <p:ext uri="{BB962C8B-B14F-4D97-AF65-F5344CB8AC3E}">
        <p14:creationId xmlns:p14="http://schemas.microsoft.com/office/powerpoint/2010/main" val="115863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13CC2BE-D156-4E9C-8C3F-0156C1B8A68D}" type="datetimeFigureOut">
              <a:rPr lang="en-IN" smtClean="0"/>
              <a:t>09-03-2024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2413191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3493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800004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5932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2371886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CC2BE-D156-4E9C-8C3F-0156C1B8A68D}" type="datetimeFigureOut">
              <a:rPr lang="en-IN" smtClean="0"/>
              <a:t>09-03-2024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2516114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CC2BE-D156-4E9C-8C3F-0156C1B8A68D}" type="datetimeFigureOut">
              <a:rPr lang="en-IN" smtClean="0"/>
              <a:t>09-03-2024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3875038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CC2BE-D156-4E9C-8C3F-0156C1B8A68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4056166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CC2BE-D156-4E9C-8C3F-0156C1B8A68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5742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CC2BE-D156-4E9C-8C3F-0156C1B8A68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322917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3CC2BE-D156-4E9C-8C3F-0156C1B8A68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230613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5903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3CC2BE-D156-4E9C-8C3F-0156C1B8A68D}" type="datetimeFigureOut">
              <a:rPr lang="en-IN" smtClean="0"/>
              <a:t>09-03-2024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2203716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3CC2BE-D156-4E9C-8C3F-0156C1B8A68D}" type="datetimeFigureOut">
              <a:rPr lang="en-IN" smtClean="0"/>
              <a:t>09-03-2024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131046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CC2BE-D156-4E9C-8C3F-0156C1B8A68D}" type="datetimeFigureOut">
              <a:rPr lang="en-IN" smtClean="0"/>
              <a:t>09-03-2024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42130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139415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CC2BE-D156-4E9C-8C3F-0156C1B8A68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2CCE-82C2-4B3B-A012-6AD469ADA013}" type="slidenum">
              <a:rPr lang="en-IN" smtClean="0"/>
              <a:t>‹#›</a:t>
            </a:fld>
            <a:endParaRPr lang="en-IN"/>
          </a:p>
        </p:txBody>
      </p:sp>
    </p:spTree>
    <p:extLst>
      <p:ext uri="{BB962C8B-B14F-4D97-AF65-F5344CB8AC3E}">
        <p14:creationId xmlns:p14="http://schemas.microsoft.com/office/powerpoint/2010/main" val="1477352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13CC2BE-D156-4E9C-8C3F-0156C1B8A68D}" type="datetimeFigureOut">
              <a:rPr lang="en-IN" smtClean="0"/>
              <a:t>09-03-2024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8CD2CCE-82C2-4B3B-A012-6AD469ADA013}" type="slidenum">
              <a:rPr lang="en-IN" smtClean="0"/>
              <a:t>‹#›</a:t>
            </a:fld>
            <a:endParaRPr lang="en-IN"/>
          </a:p>
        </p:txBody>
      </p:sp>
    </p:spTree>
    <p:extLst>
      <p:ext uri="{BB962C8B-B14F-4D97-AF65-F5344CB8AC3E}">
        <p14:creationId xmlns:p14="http://schemas.microsoft.com/office/powerpoint/2010/main" val="39808675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36A46-373B-FFDA-D600-769F80C5C6ED}"/>
              </a:ext>
            </a:extLst>
          </p:cNvPr>
          <p:cNvSpPr txBox="1"/>
          <p:nvPr/>
        </p:nvSpPr>
        <p:spPr>
          <a:xfrm>
            <a:off x="391470" y="222852"/>
            <a:ext cx="4994787" cy="523220"/>
          </a:xfrm>
          <a:prstGeom prst="rect">
            <a:avLst/>
          </a:prstGeom>
          <a:noFill/>
        </p:spPr>
        <p:txBody>
          <a:bodyPr wrap="square" rtlCol="0">
            <a:spAutoFit/>
          </a:bodyPr>
          <a:lstStyle/>
          <a:p>
            <a:r>
              <a:rPr lang="en-IN" sz="2800" b="1" i="1" dirty="0">
                <a:solidFill>
                  <a:schemeClr val="tx2">
                    <a:lumMod val="75000"/>
                  </a:schemeClr>
                </a:solidFill>
              </a:rPr>
              <a:t>Flowcharts</a:t>
            </a:r>
            <a:r>
              <a:rPr lang="en-IN" sz="2000" dirty="0">
                <a:solidFill>
                  <a:schemeClr val="tx2">
                    <a:lumMod val="75000"/>
                  </a:schemeClr>
                </a:solidFill>
              </a:rPr>
              <a:t> </a:t>
            </a:r>
          </a:p>
        </p:txBody>
      </p:sp>
      <p:pic>
        <p:nvPicPr>
          <p:cNvPr id="7" name="Picture 6">
            <a:extLst>
              <a:ext uri="{FF2B5EF4-FFF2-40B4-BE49-F238E27FC236}">
                <a16:creationId xmlns:a16="http://schemas.microsoft.com/office/drawing/2014/main" id="{1AF9853E-9FE9-937D-8B6F-3A3BBA09E13A}"/>
              </a:ext>
            </a:extLst>
          </p:cNvPr>
          <p:cNvPicPr>
            <a:picLocks noChangeAspect="1"/>
          </p:cNvPicPr>
          <p:nvPr/>
        </p:nvPicPr>
        <p:blipFill>
          <a:blip r:embed="rId3"/>
          <a:stretch>
            <a:fillRect/>
          </a:stretch>
        </p:blipFill>
        <p:spPr>
          <a:xfrm>
            <a:off x="271180" y="819367"/>
            <a:ext cx="6644072" cy="5815781"/>
          </a:xfrm>
          <a:prstGeom prst="rect">
            <a:avLst/>
          </a:prstGeom>
        </p:spPr>
      </p:pic>
      <p:pic>
        <p:nvPicPr>
          <p:cNvPr id="9" name="Picture 8">
            <a:extLst>
              <a:ext uri="{FF2B5EF4-FFF2-40B4-BE49-F238E27FC236}">
                <a16:creationId xmlns:a16="http://schemas.microsoft.com/office/drawing/2014/main" id="{DA54D3D2-1107-ABAF-BF70-32B65FFFF360}"/>
              </a:ext>
            </a:extLst>
          </p:cNvPr>
          <p:cNvPicPr>
            <a:picLocks noChangeAspect="1"/>
          </p:cNvPicPr>
          <p:nvPr/>
        </p:nvPicPr>
        <p:blipFill>
          <a:blip r:embed="rId4"/>
          <a:stretch>
            <a:fillRect/>
          </a:stretch>
        </p:blipFill>
        <p:spPr>
          <a:xfrm>
            <a:off x="7000568" y="819367"/>
            <a:ext cx="5112774" cy="5907426"/>
          </a:xfrm>
          <a:prstGeom prst="rect">
            <a:avLst/>
          </a:prstGeom>
        </p:spPr>
      </p:pic>
    </p:spTree>
    <p:extLst>
      <p:ext uri="{BB962C8B-B14F-4D97-AF65-F5344CB8AC3E}">
        <p14:creationId xmlns:p14="http://schemas.microsoft.com/office/powerpoint/2010/main" val="1068025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58188-2F3B-AA1C-B906-4C9E24E1ACA3}"/>
              </a:ext>
            </a:extLst>
          </p:cNvPr>
          <p:cNvPicPr>
            <a:picLocks noChangeAspect="1"/>
          </p:cNvPicPr>
          <p:nvPr/>
        </p:nvPicPr>
        <p:blipFill>
          <a:blip r:embed="rId2"/>
          <a:stretch>
            <a:fillRect/>
          </a:stretch>
        </p:blipFill>
        <p:spPr>
          <a:xfrm>
            <a:off x="381010" y="178962"/>
            <a:ext cx="2380852" cy="3038010"/>
          </a:xfrm>
          <a:prstGeom prst="rect">
            <a:avLst/>
          </a:prstGeom>
        </p:spPr>
      </p:pic>
      <p:pic>
        <p:nvPicPr>
          <p:cNvPr id="5" name="Picture 4">
            <a:extLst>
              <a:ext uri="{FF2B5EF4-FFF2-40B4-BE49-F238E27FC236}">
                <a16:creationId xmlns:a16="http://schemas.microsoft.com/office/drawing/2014/main" id="{686258AF-FD7C-2F63-0B3F-750ECBD955E1}"/>
              </a:ext>
            </a:extLst>
          </p:cNvPr>
          <p:cNvPicPr>
            <a:picLocks noChangeAspect="1"/>
          </p:cNvPicPr>
          <p:nvPr/>
        </p:nvPicPr>
        <p:blipFill>
          <a:blip r:embed="rId3"/>
          <a:stretch>
            <a:fillRect/>
          </a:stretch>
        </p:blipFill>
        <p:spPr>
          <a:xfrm>
            <a:off x="3125139" y="178962"/>
            <a:ext cx="2585196" cy="3706966"/>
          </a:xfrm>
          <a:prstGeom prst="rect">
            <a:avLst/>
          </a:prstGeom>
        </p:spPr>
      </p:pic>
      <p:pic>
        <p:nvPicPr>
          <p:cNvPr id="7" name="Picture 6">
            <a:extLst>
              <a:ext uri="{FF2B5EF4-FFF2-40B4-BE49-F238E27FC236}">
                <a16:creationId xmlns:a16="http://schemas.microsoft.com/office/drawing/2014/main" id="{66453964-CE28-1E28-B7A0-535961F86DF8}"/>
              </a:ext>
            </a:extLst>
          </p:cNvPr>
          <p:cNvPicPr>
            <a:picLocks noChangeAspect="1"/>
          </p:cNvPicPr>
          <p:nvPr/>
        </p:nvPicPr>
        <p:blipFill>
          <a:blip r:embed="rId4"/>
          <a:stretch>
            <a:fillRect/>
          </a:stretch>
        </p:blipFill>
        <p:spPr>
          <a:xfrm>
            <a:off x="5992772" y="199071"/>
            <a:ext cx="4901631" cy="3538456"/>
          </a:xfrm>
          <a:prstGeom prst="rect">
            <a:avLst/>
          </a:prstGeom>
        </p:spPr>
      </p:pic>
      <p:pic>
        <p:nvPicPr>
          <p:cNvPr id="9" name="Picture 8">
            <a:extLst>
              <a:ext uri="{FF2B5EF4-FFF2-40B4-BE49-F238E27FC236}">
                <a16:creationId xmlns:a16="http://schemas.microsoft.com/office/drawing/2014/main" id="{1E73E5A8-9968-A869-C52A-D96E8B3B86E9}"/>
              </a:ext>
            </a:extLst>
          </p:cNvPr>
          <p:cNvPicPr>
            <a:picLocks noChangeAspect="1"/>
          </p:cNvPicPr>
          <p:nvPr/>
        </p:nvPicPr>
        <p:blipFill>
          <a:blip r:embed="rId5"/>
          <a:stretch>
            <a:fillRect/>
          </a:stretch>
        </p:blipFill>
        <p:spPr>
          <a:xfrm>
            <a:off x="441047" y="3411787"/>
            <a:ext cx="2401655" cy="3267251"/>
          </a:xfrm>
          <a:prstGeom prst="rect">
            <a:avLst/>
          </a:prstGeom>
        </p:spPr>
      </p:pic>
      <p:pic>
        <p:nvPicPr>
          <p:cNvPr id="11" name="Picture 10">
            <a:extLst>
              <a:ext uri="{FF2B5EF4-FFF2-40B4-BE49-F238E27FC236}">
                <a16:creationId xmlns:a16="http://schemas.microsoft.com/office/drawing/2014/main" id="{1533D54A-01C7-26EC-571A-BB91EDA028E5}"/>
              </a:ext>
            </a:extLst>
          </p:cNvPr>
          <p:cNvPicPr>
            <a:picLocks noChangeAspect="1"/>
          </p:cNvPicPr>
          <p:nvPr/>
        </p:nvPicPr>
        <p:blipFill>
          <a:blip r:embed="rId6"/>
          <a:stretch>
            <a:fillRect/>
          </a:stretch>
        </p:blipFill>
        <p:spPr>
          <a:xfrm>
            <a:off x="3620277" y="4417200"/>
            <a:ext cx="3824253" cy="1804263"/>
          </a:xfrm>
          <a:prstGeom prst="rect">
            <a:avLst/>
          </a:prstGeom>
        </p:spPr>
      </p:pic>
    </p:spTree>
    <p:extLst>
      <p:ext uri="{BB962C8B-B14F-4D97-AF65-F5344CB8AC3E}">
        <p14:creationId xmlns:p14="http://schemas.microsoft.com/office/powerpoint/2010/main" val="378397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13650-602D-D076-D2BB-D6FEA434917D}"/>
              </a:ext>
            </a:extLst>
          </p:cNvPr>
          <p:cNvPicPr>
            <a:picLocks noChangeAspect="1"/>
          </p:cNvPicPr>
          <p:nvPr/>
        </p:nvPicPr>
        <p:blipFill>
          <a:blip r:embed="rId2"/>
          <a:stretch>
            <a:fillRect/>
          </a:stretch>
        </p:blipFill>
        <p:spPr>
          <a:xfrm>
            <a:off x="419915" y="364022"/>
            <a:ext cx="1638311" cy="895610"/>
          </a:xfrm>
          <a:prstGeom prst="rect">
            <a:avLst/>
          </a:prstGeom>
        </p:spPr>
      </p:pic>
      <p:pic>
        <p:nvPicPr>
          <p:cNvPr id="5" name="Picture 4">
            <a:extLst>
              <a:ext uri="{FF2B5EF4-FFF2-40B4-BE49-F238E27FC236}">
                <a16:creationId xmlns:a16="http://schemas.microsoft.com/office/drawing/2014/main" id="{CC341E75-E28E-DF71-B137-93CE847A642F}"/>
              </a:ext>
            </a:extLst>
          </p:cNvPr>
          <p:cNvPicPr>
            <a:picLocks noChangeAspect="1"/>
          </p:cNvPicPr>
          <p:nvPr/>
        </p:nvPicPr>
        <p:blipFill>
          <a:blip r:embed="rId3"/>
          <a:stretch>
            <a:fillRect/>
          </a:stretch>
        </p:blipFill>
        <p:spPr>
          <a:xfrm>
            <a:off x="305085" y="1644055"/>
            <a:ext cx="1676445" cy="2480075"/>
          </a:xfrm>
          <a:prstGeom prst="rect">
            <a:avLst/>
          </a:prstGeom>
        </p:spPr>
      </p:pic>
      <p:pic>
        <p:nvPicPr>
          <p:cNvPr id="7" name="Picture 6">
            <a:extLst>
              <a:ext uri="{FF2B5EF4-FFF2-40B4-BE49-F238E27FC236}">
                <a16:creationId xmlns:a16="http://schemas.microsoft.com/office/drawing/2014/main" id="{49EBD558-ED1C-A6D0-64A5-E1C3DF30767D}"/>
              </a:ext>
            </a:extLst>
          </p:cNvPr>
          <p:cNvPicPr>
            <a:picLocks noChangeAspect="1"/>
          </p:cNvPicPr>
          <p:nvPr/>
        </p:nvPicPr>
        <p:blipFill>
          <a:blip r:embed="rId4"/>
          <a:stretch>
            <a:fillRect/>
          </a:stretch>
        </p:blipFill>
        <p:spPr>
          <a:xfrm>
            <a:off x="2472612" y="2082593"/>
            <a:ext cx="2555951" cy="2550007"/>
          </a:xfrm>
          <a:prstGeom prst="rect">
            <a:avLst/>
          </a:prstGeom>
        </p:spPr>
      </p:pic>
      <p:pic>
        <p:nvPicPr>
          <p:cNvPr id="9" name="Picture 8">
            <a:extLst>
              <a:ext uri="{FF2B5EF4-FFF2-40B4-BE49-F238E27FC236}">
                <a16:creationId xmlns:a16="http://schemas.microsoft.com/office/drawing/2014/main" id="{B3EFBBB2-00FB-55E8-9989-CF77000CB064}"/>
              </a:ext>
            </a:extLst>
          </p:cNvPr>
          <p:cNvPicPr>
            <a:picLocks noChangeAspect="1"/>
          </p:cNvPicPr>
          <p:nvPr/>
        </p:nvPicPr>
        <p:blipFill>
          <a:blip r:embed="rId5"/>
          <a:stretch>
            <a:fillRect/>
          </a:stretch>
        </p:blipFill>
        <p:spPr>
          <a:xfrm>
            <a:off x="2202024" y="121298"/>
            <a:ext cx="4048228" cy="1839695"/>
          </a:xfrm>
          <a:prstGeom prst="rect">
            <a:avLst/>
          </a:prstGeom>
        </p:spPr>
      </p:pic>
      <p:pic>
        <p:nvPicPr>
          <p:cNvPr id="4" name="Picture 3">
            <a:extLst>
              <a:ext uri="{FF2B5EF4-FFF2-40B4-BE49-F238E27FC236}">
                <a16:creationId xmlns:a16="http://schemas.microsoft.com/office/drawing/2014/main" id="{1F85BBB1-343E-92BD-FB61-9593607141A9}"/>
              </a:ext>
            </a:extLst>
          </p:cNvPr>
          <p:cNvPicPr>
            <a:picLocks noChangeAspect="1"/>
          </p:cNvPicPr>
          <p:nvPr/>
        </p:nvPicPr>
        <p:blipFill>
          <a:blip r:embed="rId6"/>
          <a:stretch>
            <a:fillRect/>
          </a:stretch>
        </p:blipFill>
        <p:spPr>
          <a:xfrm>
            <a:off x="6470746" y="285921"/>
            <a:ext cx="3085323" cy="2993750"/>
          </a:xfrm>
          <a:prstGeom prst="rect">
            <a:avLst/>
          </a:prstGeom>
        </p:spPr>
      </p:pic>
      <p:pic>
        <p:nvPicPr>
          <p:cNvPr id="8" name="Picture 7">
            <a:extLst>
              <a:ext uri="{FF2B5EF4-FFF2-40B4-BE49-F238E27FC236}">
                <a16:creationId xmlns:a16="http://schemas.microsoft.com/office/drawing/2014/main" id="{776E3B8F-D283-109D-2154-34469F23AE81}"/>
              </a:ext>
            </a:extLst>
          </p:cNvPr>
          <p:cNvPicPr>
            <a:picLocks noChangeAspect="1"/>
          </p:cNvPicPr>
          <p:nvPr/>
        </p:nvPicPr>
        <p:blipFill>
          <a:blip r:embed="rId7"/>
          <a:stretch>
            <a:fillRect/>
          </a:stretch>
        </p:blipFill>
        <p:spPr>
          <a:xfrm>
            <a:off x="6096000" y="3578330"/>
            <a:ext cx="2972058" cy="1425063"/>
          </a:xfrm>
          <a:prstGeom prst="rect">
            <a:avLst/>
          </a:prstGeom>
        </p:spPr>
      </p:pic>
      <p:pic>
        <p:nvPicPr>
          <p:cNvPr id="11" name="Picture 10">
            <a:extLst>
              <a:ext uri="{FF2B5EF4-FFF2-40B4-BE49-F238E27FC236}">
                <a16:creationId xmlns:a16="http://schemas.microsoft.com/office/drawing/2014/main" id="{6AB92A1A-43CE-1383-8BD5-5E17EDF094D8}"/>
              </a:ext>
            </a:extLst>
          </p:cNvPr>
          <p:cNvPicPr>
            <a:picLocks noChangeAspect="1"/>
          </p:cNvPicPr>
          <p:nvPr/>
        </p:nvPicPr>
        <p:blipFill>
          <a:blip r:embed="rId8"/>
          <a:stretch>
            <a:fillRect/>
          </a:stretch>
        </p:blipFill>
        <p:spPr>
          <a:xfrm>
            <a:off x="362673" y="4876922"/>
            <a:ext cx="3779848" cy="1470787"/>
          </a:xfrm>
          <a:prstGeom prst="rect">
            <a:avLst/>
          </a:prstGeom>
        </p:spPr>
      </p:pic>
    </p:spTree>
    <p:extLst>
      <p:ext uri="{BB962C8B-B14F-4D97-AF65-F5344CB8AC3E}">
        <p14:creationId xmlns:p14="http://schemas.microsoft.com/office/powerpoint/2010/main" val="246518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C7529-F8D2-C7A8-F4EB-7F5754B29806}"/>
              </a:ext>
            </a:extLst>
          </p:cNvPr>
          <p:cNvPicPr>
            <a:picLocks noChangeAspect="1"/>
          </p:cNvPicPr>
          <p:nvPr/>
        </p:nvPicPr>
        <p:blipFill>
          <a:blip r:embed="rId2"/>
          <a:stretch>
            <a:fillRect/>
          </a:stretch>
        </p:blipFill>
        <p:spPr>
          <a:xfrm>
            <a:off x="6877897" y="509288"/>
            <a:ext cx="5188434" cy="4566565"/>
          </a:xfrm>
          <a:prstGeom prst="rect">
            <a:avLst/>
          </a:prstGeom>
        </p:spPr>
      </p:pic>
      <p:pic>
        <p:nvPicPr>
          <p:cNvPr id="5" name="Picture 4">
            <a:extLst>
              <a:ext uri="{FF2B5EF4-FFF2-40B4-BE49-F238E27FC236}">
                <a16:creationId xmlns:a16="http://schemas.microsoft.com/office/drawing/2014/main" id="{B6ABD552-CA40-D395-C0C4-A5EE26EECEAF}"/>
              </a:ext>
            </a:extLst>
          </p:cNvPr>
          <p:cNvPicPr>
            <a:picLocks noChangeAspect="1"/>
          </p:cNvPicPr>
          <p:nvPr/>
        </p:nvPicPr>
        <p:blipFill>
          <a:blip r:embed="rId3"/>
          <a:stretch>
            <a:fillRect/>
          </a:stretch>
        </p:blipFill>
        <p:spPr>
          <a:xfrm>
            <a:off x="125669" y="153633"/>
            <a:ext cx="5765057" cy="5314106"/>
          </a:xfrm>
          <a:prstGeom prst="rect">
            <a:avLst/>
          </a:prstGeom>
        </p:spPr>
      </p:pic>
      <p:sp>
        <p:nvSpPr>
          <p:cNvPr id="6" name="Arrow: Right 5">
            <a:extLst>
              <a:ext uri="{FF2B5EF4-FFF2-40B4-BE49-F238E27FC236}">
                <a16:creationId xmlns:a16="http://schemas.microsoft.com/office/drawing/2014/main" id="{4C79212E-0D98-D71E-6F59-D16D55ED8CC7}"/>
              </a:ext>
            </a:extLst>
          </p:cNvPr>
          <p:cNvSpPr/>
          <p:nvPr/>
        </p:nvSpPr>
        <p:spPr>
          <a:xfrm>
            <a:off x="5971592" y="2696548"/>
            <a:ext cx="861526" cy="4012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403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CD6373-8698-045F-3F4B-5453CC1C7444}"/>
              </a:ext>
            </a:extLst>
          </p:cNvPr>
          <p:cNvPicPr>
            <a:picLocks noChangeAspect="1"/>
          </p:cNvPicPr>
          <p:nvPr/>
        </p:nvPicPr>
        <p:blipFill>
          <a:blip r:embed="rId2"/>
          <a:stretch>
            <a:fillRect/>
          </a:stretch>
        </p:blipFill>
        <p:spPr>
          <a:xfrm>
            <a:off x="231705" y="147465"/>
            <a:ext cx="1912786" cy="815411"/>
          </a:xfrm>
          <a:prstGeom prst="rect">
            <a:avLst/>
          </a:prstGeom>
        </p:spPr>
      </p:pic>
      <p:pic>
        <p:nvPicPr>
          <p:cNvPr id="5" name="Picture 4">
            <a:extLst>
              <a:ext uri="{FF2B5EF4-FFF2-40B4-BE49-F238E27FC236}">
                <a16:creationId xmlns:a16="http://schemas.microsoft.com/office/drawing/2014/main" id="{F0F653BC-CED0-9431-A27F-3F6F393AD834}"/>
              </a:ext>
            </a:extLst>
          </p:cNvPr>
          <p:cNvPicPr>
            <a:picLocks noChangeAspect="1"/>
          </p:cNvPicPr>
          <p:nvPr/>
        </p:nvPicPr>
        <p:blipFill>
          <a:blip r:embed="rId3"/>
          <a:stretch>
            <a:fillRect/>
          </a:stretch>
        </p:blipFill>
        <p:spPr>
          <a:xfrm>
            <a:off x="231705" y="1257769"/>
            <a:ext cx="5227773" cy="1729890"/>
          </a:xfrm>
          <a:prstGeom prst="rect">
            <a:avLst/>
          </a:prstGeom>
        </p:spPr>
      </p:pic>
      <p:pic>
        <p:nvPicPr>
          <p:cNvPr id="7" name="Picture 6">
            <a:extLst>
              <a:ext uri="{FF2B5EF4-FFF2-40B4-BE49-F238E27FC236}">
                <a16:creationId xmlns:a16="http://schemas.microsoft.com/office/drawing/2014/main" id="{312AC114-7921-DACC-5FB9-DD6772C26E72}"/>
              </a:ext>
            </a:extLst>
          </p:cNvPr>
          <p:cNvPicPr>
            <a:picLocks noChangeAspect="1"/>
          </p:cNvPicPr>
          <p:nvPr/>
        </p:nvPicPr>
        <p:blipFill>
          <a:blip r:embed="rId4"/>
          <a:stretch>
            <a:fillRect/>
          </a:stretch>
        </p:blipFill>
        <p:spPr>
          <a:xfrm>
            <a:off x="5624648" y="298579"/>
            <a:ext cx="5616390" cy="2226587"/>
          </a:xfrm>
          <a:prstGeom prst="rect">
            <a:avLst/>
          </a:prstGeom>
        </p:spPr>
      </p:pic>
      <p:pic>
        <p:nvPicPr>
          <p:cNvPr id="9" name="Picture 8">
            <a:extLst>
              <a:ext uri="{FF2B5EF4-FFF2-40B4-BE49-F238E27FC236}">
                <a16:creationId xmlns:a16="http://schemas.microsoft.com/office/drawing/2014/main" id="{85257C48-DE3B-C54E-38C3-77A9258A9A89}"/>
              </a:ext>
            </a:extLst>
          </p:cNvPr>
          <p:cNvPicPr>
            <a:picLocks noChangeAspect="1"/>
          </p:cNvPicPr>
          <p:nvPr/>
        </p:nvPicPr>
        <p:blipFill>
          <a:blip r:embed="rId5"/>
          <a:stretch>
            <a:fillRect/>
          </a:stretch>
        </p:blipFill>
        <p:spPr>
          <a:xfrm>
            <a:off x="231705" y="3164034"/>
            <a:ext cx="2630380" cy="2221336"/>
          </a:xfrm>
          <a:prstGeom prst="rect">
            <a:avLst/>
          </a:prstGeom>
        </p:spPr>
      </p:pic>
      <p:pic>
        <p:nvPicPr>
          <p:cNvPr id="11" name="Picture 10">
            <a:extLst>
              <a:ext uri="{FF2B5EF4-FFF2-40B4-BE49-F238E27FC236}">
                <a16:creationId xmlns:a16="http://schemas.microsoft.com/office/drawing/2014/main" id="{C98917DD-B5CB-A6E9-E472-E2217C8C2567}"/>
              </a:ext>
            </a:extLst>
          </p:cNvPr>
          <p:cNvPicPr>
            <a:picLocks noChangeAspect="1"/>
          </p:cNvPicPr>
          <p:nvPr/>
        </p:nvPicPr>
        <p:blipFill>
          <a:blip r:embed="rId6"/>
          <a:stretch>
            <a:fillRect/>
          </a:stretch>
        </p:blipFill>
        <p:spPr>
          <a:xfrm>
            <a:off x="3163078" y="3429000"/>
            <a:ext cx="4284186" cy="3101436"/>
          </a:xfrm>
          <a:prstGeom prst="rect">
            <a:avLst/>
          </a:prstGeom>
        </p:spPr>
      </p:pic>
      <p:sp>
        <p:nvSpPr>
          <p:cNvPr id="2" name="TextBox 1">
            <a:extLst>
              <a:ext uri="{FF2B5EF4-FFF2-40B4-BE49-F238E27FC236}">
                <a16:creationId xmlns:a16="http://schemas.microsoft.com/office/drawing/2014/main" id="{D0AD7308-7DF9-BB71-F100-F822829A6340}"/>
              </a:ext>
            </a:extLst>
          </p:cNvPr>
          <p:cNvSpPr txBox="1"/>
          <p:nvPr/>
        </p:nvSpPr>
        <p:spPr>
          <a:xfrm>
            <a:off x="7921690" y="2892490"/>
            <a:ext cx="4189445" cy="2246769"/>
          </a:xfrm>
          <a:prstGeom prst="rect">
            <a:avLst/>
          </a:prstGeom>
          <a:noFill/>
        </p:spPr>
        <p:txBody>
          <a:bodyPr wrap="square" rtlCol="0">
            <a:spAutoFit/>
          </a:bodyPr>
          <a:lstStyle/>
          <a:p>
            <a:r>
              <a:rPr lang="en-US" sz="2000" dirty="0"/>
              <a:t>Note that arrays are static which means that the size of the array cannot be changed while running the code but can only be changed at the beginning of the code itself .length is used for calculating the length of an array.</a:t>
            </a:r>
            <a:endParaRPr lang="en-IN" sz="2000" dirty="0"/>
          </a:p>
        </p:txBody>
      </p:sp>
      <p:pic>
        <p:nvPicPr>
          <p:cNvPr id="6" name="Picture 5">
            <a:extLst>
              <a:ext uri="{FF2B5EF4-FFF2-40B4-BE49-F238E27FC236}">
                <a16:creationId xmlns:a16="http://schemas.microsoft.com/office/drawing/2014/main" id="{162BBB03-1981-6C1F-6922-19B86A8FCA01}"/>
              </a:ext>
            </a:extLst>
          </p:cNvPr>
          <p:cNvPicPr>
            <a:picLocks noChangeAspect="1"/>
          </p:cNvPicPr>
          <p:nvPr/>
        </p:nvPicPr>
        <p:blipFill>
          <a:blip r:embed="rId7"/>
          <a:stretch>
            <a:fillRect/>
          </a:stretch>
        </p:blipFill>
        <p:spPr>
          <a:xfrm>
            <a:off x="7352522" y="5214808"/>
            <a:ext cx="4485675" cy="299045"/>
          </a:xfrm>
          <a:prstGeom prst="rect">
            <a:avLst/>
          </a:prstGeom>
        </p:spPr>
      </p:pic>
    </p:spTree>
    <p:extLst>
      <p:ext uri="{BB962C8B-B14F-4D97-AF65-F5344CB8AC3E}">
        <p14:creationId xmlns:p14="http://schemas.microsoft.com/office/powerpoint/2010/main" val="269243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CEA2F-2A9A-4303-7F42-D68F94091A9D}"/>
              </a:ext>
            </a:extLst>
          </p:cNvPr>
          <p:cNvPicPr>
            <a:picLocks noChangeAspect="1"/>
          </p:cNvPicPr>
          <p:nvPr/>
        </p:nvPicPr>
        <p:blipFill>
          <a:blip r:embed="rId2"/>
          <a:stretch>
            <a:fillRect/>
          </a:stretch>
        </p:blipFill>
        <p:spPr>
          <a:xfrm>
            <a:off x="327289" y="151978"/>
            <a:ext cx="4968671" cy="2560542"/>
          </a:xfrm>
          <a:prstGeom prst="rect">
            <a:avLst/>
          </a:prstGeom>
        </p:spPr>
      </p:pic>
      <p:pic>
        <p:nvPicPr>
          <p:cNvPr id="5" name="Picture 4">
            <a:extLst>
              <a:ext uri="{FF2B5EF4-FFF2-40B4-BE49-F238E27FC236}">
                <a16:creationId xmlns:a16="http://schemas.microsoft.com/office/drawing/2014/main" id="{A8FE786C-D9B1-82A8-519E-4593C84ED19A}"/>
              </a:ext>
            </a:extLst>
          </p:cNvPr>
          <p:cNvPicPr>
            <a:picLocks noChangeAspect="1"/>
          </p:cNvPicPr>
          <p:nvPr/>
        </p:nvPicPr>
        <p:blipFill>
          <a:blip r:embed="rId3"/>
          <a:stretch>
            <a:fillRect/>
          </a:stretch>
        </p:blipFill>
        <p:spPr>
          <a:xfrm>
            <a:off x="5460539" y="151978"/>
            <a:ext cx="3571493" cy="3073826"/>
          </a:xfrm>
          <a:prstGeom prst="rect">
            <a:avLst/>
          </a:prstGeom>
        </p:spPr>
      </p:pic>
      <p:pic>
        <p:nvPicPr>
          <p:cNvPr id="7" name="Picture 6">
            <a:extLst>
              <a:ext uri="{FF2B5EF4-FFF2-40B4-BE49-F238E27FC236}">
                <a16:creationId xmlns:a16="http://schemas.microsoft.com/office/drawing/2014/main" id="{A398FE30-4E27-4D01-9658-2EC10FEC0894}"/>
              </a:ext>
            </a:extLst>
          </p:cNvPr>
          <p:cNvPicPr>
            <a:picLocks noChangeAspect="1"/>
          </p:cNvPicPr>
          <p:nvPr/>
        </p:nvPicPr>
        <p:blipFill>
          <a:blip r:embed="rId4"/>
          <a:stretch>
            <a:fillRect/>
          </a:stretch>
        </p:blipFill>
        <p:spPr>
          <a:xfrm>
            <a:off x="10076470" y="1105806"/>
            <a:ext cx="1089754" cy="312447"/>
          </a:xfrm>
          <a:prstGeom prst="rect">
            <a:avLst/>
          </a:prstGeom>
        </p:spPr>
      </p:pic>
      <p:sp>
        <p:nvSpPr>
          <p:cNvPr id="8" name="TextBox 7">
            <a:extLst>
              <a:ext uri="{FF2B5EF4-FFF2-40B4-BE49-F238E27FC236}">
                <a16:creationId xmlns:a16="http://schemas.microsoft.com/office/drawing/2014/main" id="{7843A730-7C72-9709-FB9D-EFDF6F7B6C45}"/>
              </a:ext>
            </a:extLst>
          </p:cNvPr>
          <p:cNvSpPr txBox="1"/>
          <p:nvPr/>
        </p:nvSpPr>
        <p:spPr>
          <a:xfrm>
            <a:off x="438539" y="3225804"/>
            <a:ext cx="4711959" cy="1200329"/>
          </a:xfrm>
          <a:prstGeom prst="rect">
            <a:avLst/>
          </a:prstGeom>
          <a:noFill/>
        </p:spPr>
        <p:txBody>
          <a:bodyPr wrap="square" rtlCol="0">
            <a:spAutoFit/>
          </a:bodyPr>
          <a:lstStyle/>
          <a:p>
            <a:r>
              <a:rPr lang="en-US" dirty="0"/>
              <a:t>Note that whenever array is passed into a function then it is usually passed as reference.so what changes occur at a function , it also get reflected on the main function.</a:t>
            </a:r>
            <a:endParaRPr lang="en-IN" dirty="0"/>
          </a:p>
        </p:txBody>
      </p:sp>
      <p:pic>
        <p:nvPicPr>
          <p:cNvPr id="10" name="Picture 9">
            <a:extLst>
              <a:ext uri="{FF2B5EF4-FFF2-40B4-BE49-F238E27FC236}">
                <a16:creationId xmlns:a16="http://schemas.microsoft.com/office/drawing/2014/main" id="{FA424131-0934-8DB3-1F24-F2C8D4A85295}"/>
              </a:ext>
            </a:extLst>
          </p:cNvPr>
          <p:cNvPicPr>
            <a:picLocks noChangeAspect="1"/>
          </p:cNvPicPr>
          <p:nvPr/>
        </p:nvPicPr>
        <p:blipFill>
          <a:blip r:embed="rId5"/>
          <a:stretch>
            <a:fillRect/>
          </a:stretch>
        </p:blipFill>
        <p:spPr>
          <a:xfrm>
            <a:off x="522984" y="4464857"/>
            <a:ext cx="4310274" cy="2314101"/>
          </a:xfrm>
          <a:prstGeom prst="rect">
            <a:avLst/>
          </a:prstGeom>
        </p:spPr>
      </p:pic>
      <p:pic>
        <p:nvPicPr>
          <p:cNvPr id="12" name="Picture 11">
            <a:extLst>
              <a:ext uri="{FF2B5EF4-FFF2-40B4-BE49-F238E27FC236}">
                <a16:creationId xmlns:a16="http://schemas.microsoft.com/office/drawing/2014/main" id="{9F36489C-EBEC-81F0-F2F9-44A5C495FEEC}"/>
              </a:ext>
            </a:extLst>
          </p:cNvPr>
          <p:cNvPicPr>
            <a:picLocks noChangeAspect="1"/>
          </p:cNvPicPr>
          <p:nvPr/>
        </p:nvPicPr>
        <p:blipFill>
          <a:blip r:embed="rId6"/>
          <a:stretch>
            <a:fillRect/>
          </a:stretch>
        </p:blipFill>
        <p:spPr>
          <a:xfrm>
            <a:off x="5385629" y="3508024"/>
            <a:ext cx="6367832" cy="2244170"/>
          </a:xfrm>
          <a:prstGeom prst="rect">
            <a:avLst/>
          </a:prstGeom>
        </p:spPr>
      </p:pic>
    </p:spTree>
    <p:extLst>
      <p:ext uri="{BB962C8B-B14F-4D97-AF65-F5344CB8AC3E}">
        <p14:creationId xmlns:p14="http://schemas.microsoft.com/office/powerpoint/2010/main" val="48188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39617-7F41-5184-FE6E-9EBD80E66C23}"/>
              </a:ext>
            </a:extLst>
          </p:cNvPr>
          <p:cNvPicPr>
            <a:picLocks noChangeAspect="1"/>
          </p:cNvPicPr>
          <p:nvPr/>
        </p:nvPicPr>
        <p:blipFill>
          <a:blip r:embed="rId2"/>
          <a:stretch>
            <a:fillRect/>
          </a:stretch>
        </p:blipFill>
        <p:spPr>
          <a:xfrm>
            <a:off x="248246" y="306299"/>
            <a:ext cx="6118938" cy="3122701"/>
          </a:xfrm>
          <a:prstGeom prst="rect">
            <a:avLst/>
          </a:prstGeom>
        </p:spPr>
      </p:pic>
      <p:pic>
        <p:nvPicPr>
          <p:cNvPr id="7" name="Picture 6">
            <a:extLst>
              <a:ext uri="{FF2B5EF4-FFF2-40B4-BE49-F238E27FC236}">
                <a16:creationId xmlns:a16="http://schemas.microsoft.com/office/drawing/2014/main" id="{AF105B1E-CA58-3B49-9DDA-16B2BC97344F}"/>
              </a:ext>
            </a:extLst>
          </p:cNvPr>
          <p:cNvPicPr>
            <a:picLocks noChangeAspect="1"/>
          </p:cNvPicPr>
          <p:nvPr/>
        </p:nvPicPr>
        <p:blipFill>
          <a:blip r:embed="rId3"/>
          <a:stretch>
            <a:fillRect/>
          </a:stretch>
        </p:blipFill>
        <p:spPr>
          <a:xfrm>
            <a:off x="376325" y="3823000"/>
            <a:ext cx="3825572" cy="1432684"/>
          </a:xfrm>
          <a:prstGeom prst="rect">
            <a:avLst/>
          </a:prstGeom>
        </p:spPr>
      </p:pic>
      <p:sp>
        <p:nvSpPr>
          <p:cNvPr id="8" name="TextBox 7">
            <a:extLst>
              <a:ext uri="{FF2B5EF4-FFF2-40B4-BE49-F238E27FC236}">
                <a16:creationId xmlns:a16="http://schemas.microsoft.com/office/drawing/2014/main" id="{4A86B575-E604-86EB-EFAE-DDB5C3DEC627}"/>
              </a:ext>
            </a:extLst>
          </p:cNvPr>
          <p:cNvSpPr txBox="1"/>
          <p:nvPr/>
        </p:nvSpPr>
        <p:spPr>
          <a:xfrm>
            <a:off x="6839339" y="306299"/>
            <a:ext cx="4805265" cy="1200329"/>
          </a:xfrm>
          <a:prstGeom prst="rect">
            <a:avLst/>
          </a:prstGeom>
          <a:noFill/>
        </p:spPr>
        <p:txBody>
          <a:bodyPr wrap="square" rtlCol="0">
            <a:spAutoFit/>
          </a:bodyPr>
          <a:lstStyle/>
          <a:p>
            <a:r>
              <a:rPr lang="en-US" dirty="0"/>
              <a:t>Note that the time taken which  is time complexity for binary search is better than that  of the linear search and hence binary search is better than that </a:t>
            </a:r>
            <a:r>
              <a:rPr lang="en-US"/>
              <a:t>of linear search</a:t>
            </a:r>
            <a:endParaRPr lang="en-IN" dirty="0"/>
          </a:p>
        </p:txBody>
      </p:sp>
      <p:pic>
        <p:nvPicPr>
          <p:cNvPr id="3" name="Picture 2">
            <a:extLst>
              <a:ext uri="{FF2B5EF4-FFF2-40B4-BE49-F238E27FC236}">
                <a16:creationId xmlns:a16="http://schemas.microsoft.com/office/drawing/2014/main" id="{3CF58F71-EA5A-A96F-EDB7-C5AF056BB5A6}"/>
              </a:ext>
            </a:extLst>
          </p:cNvPr>
          <p:cNvPicPr>
            <a:picLocks noChangeAspect="1"/>
          </p:cNvPicPr>
          <p:nvPr/>
        </p:nvPicPr>
        <p:blipFill>
          <a:blip r:embed="rId4"/>
          <a:stretch>
            <a:fillRect/>
          </a:stretch>
        </p:blipFill>
        <p:spPr>
          <a:xfrm>
            <a:off x="6601035" y="1586203"/>
            <a:ext cx="5590965" cy="3041311"/>
          </a:xfrm>
          <a:prstGeom prst="rect">
            <a:avLst/>
          </a:prstGeom>
        </p:spPr>
      </p:pic>
      <p:sp>
        <p:nvSpPr>
          <p:cNvPr id="9" name="TextBox 8">
            <a:extLst>
              <a:ext uri="{FF2B5EF4-FFF2-40B4-BE49-F238E27FC236}">
                <a16:creationId xmlns:a16="http://schemas.microsoft.com/office/drawing/2014/main" id="{2D481581-F325-F51D-3222-D5A9DFA2453C}"/>
              </a:ext>
            </a:extLst>
          </p:cNvPr>
          <p:cNvSpPr txBox="1"/>
          <p:nvPr/>
        </p:nvSpPr>
        <p:spPr>
          <a:xfrm>
            <a:off x="4571324" y="3517641"/>
            <a:ext cx="1913452" cy="2585323"/>
          </a:xfrm>
          <a:prstGeom prst="rect">
            <a:avLst/>
          </a:prstGeom>
          <a:noFill/>
        </p:spPr>
        <p:txBody>
          <a:bodyPr wrap="square" rtlCol="0">
            <a:spAutoFit/>
          </a:bodyPr>
          <a:lstStyle/>
          <a:p>
            <a:r>
              <a:rPr lang="en-US" dirty="0"/>
              <a:t>Note that the time complexity of the question of pairs in an array is O(n^2).also the number of  pairs can be obtained by the formula n(n-1)/2.</a:t>
            </a:r>
            <a:endParaRPr lang="en-IN" dirty="0"/>
          </a:p>
        </p:txBody>
      </p:sp>
    </p:spTree>
    <p:extLst>
      <p:ext uri="{BB962C8B-B14F-4D97-AF65-F5344CB8AC3E}">
        <p14:creationId xmlns:p14="http://schemas.microsoft.com/office/powerpoint/2010/main" val="405333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750DE-82E5-A62C-5614-312468BCD157}"/>
              </a:ext>
            </a:extLst>
          </p:cNvPr>
          <p:cNvPicPr>
            <a:picLocks noChangeAspect="1"/>
          </p:cNvPicPr>
          <p:nvPr/>
        </p:nvPicPr>
        <p:blipFill>
          <a:blip r:embed="rId2"/>
          <a:stretch>
            <a:fillRect/>
          </a:stretch>
        </p:blipFill>
        <p:spPr>
          <a:xfrm>
            <a:off x="242611" y="219184"/>
            <a:ext cx="7406789" cy="3926558"/>
          </a:xfrm>
          <a:prstGeom prst="rect">
            <a:avLst/>
          </a:prstGeom>
        </p:spPr>
      </p:pic>
      <p:cxnSp>
        <p:nvCxnSpPr>
          <p:cNvPr id="4" name="Straight Connector 3">
            <a:extLst>
              <a:ext uri="{FF2B5EF4-FFF2-40B4-BE49-F238E27FC236}">
                <a16:creationId xmlns:a16="http://schemas.microsoft.com/office/drawing/2014/main" id="{6ED34B46-6CBA-2D45-9BC6-85B54FBD4027}"/>
              </a:ext>
            </a:extLst>
          </p:cNvPr>
          <p:cNvCxnSpPr>
            <a:cxnSpLocks/>
          </p:cNvCxnSpPr>
          <p:nvPr/>
        </p:nvCxnSpPr>
        <p:spPr>
          <a:xfrm>
            <a:off x="7996335" y="219184"/>
            <a:ext cx="0" cy="4460032"/>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FBC2B9-A4C2-0DDC-0B8E-E0CA47B662DB}"/>
              </a:ext>
            </a:extLst>
          </p:cNvPr>
          <p:cNvCxnSpPr/>
          <p:nvPr/>
        </p:nvCxnSpPr>
        <p:spPr>
          <a:xfrm>
            <a:off x="401216" y="4581330"/>
            <a:ext cx="7595119" cy="0"/>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5E3737C-3A16-D2D9-D43F-47DD80EDF1C1}"/>
              </a:ext>
            </a:extLst>
          </p:cNvPr>
          <p:cNvPicPr>
            <a:picLocks noChangeAspect="1"/>
          </p:cNvPicPr>
          <p:nvPr/>
        </p:nvPicPr>
        <p:blipFill>
          <a:blip r:embed="rId3"/>
          <a:stretch>
            <a:fillRect/>
          </a:stretch>
        </p:blipFill>
        <p:spPr>
          <a:xfrm>
            <a:off x="8343271" y="0"/>
            <a:ext cx="2550871" cy="1373104"/>
          </a:xfrm>
          <a:prstGeom prst="rect">
            <a:avLst/>
          </a:prstGeom>
        </p:spPr>
      </p:pic>
      <p:sp>
        <p:nvSpPr>
          <p:cNvPr id="2" name="TextBox 1">
            <a:extLst>
              <a:ext uri="{FF2B5EF4-FFF2-40B4-BE49-F238E27FC236}">
                <a16:creationId xmlns:a16="http://schemas.microsoft.com/office/drawing/2014/main" id="{C54F4EC1-63D2-2E36-0593-88FA77EEB9A6}"/>
              </a:ext>
            </a:extLst>
          </p:cNvPr>
          <p:cNvSpPr txBox="1"/>
          <p:nvPr/>
        </p:nvSpPr>
        <p:spPr>
          <a:xfrm>
            <a:off x="717755" y="5083277"/>
            <a:ext cx="6833419" cy="830997"/>
          </a:xfrm>
          <a:prstGeom prst="rect">
            <a:avLst/>
          </a:prstGeom>
          <a:noFill/>
        </p:spPr>
        <p:txBody>
          <a:bodyPr wrap="square" rtlCol="0">
            <a:spAutoFit/>
          </a:bodyPr>
          <a:lstStyle/>
          <a:p>
            <a:r>
              <a:rPr lang="en-US" sz="2400" b="1" i="1" dirty="0"/>
              <a:t>Note that the maximum number of subarrays can be obtained by the formula n(n+1)/2.</a:t>
            </a:r>
            <a:endParaRPr lang="en-IN" sz="2400" b="1" i="1" dirty="0"/>
          </a:p>
        </p:txBody>
      </p:sp>
      <p:pic>
        <p:nvPicPr>
          <p:cNvPr id="6" name="Picture 5">
            <a:extLst>
              <a:ext uri="{FF2B5EF4-FFF2-40B4-BE49-F238E27FC236}">
                <a16:creationId xmlns:a16="http://schemas.microsoft.com/office/drawing/2014/main" id="{B81ECE7E-BCB5-3E14-5781-3BFA66008A8F}"/>
              </a:ext>
            </a:extLst>
          </p:cNvPr>
          <p:cNvPicPr>
            <a:picLocks noChangeAspect="1"/>
          </p:cNvPicPr>
          <p:nvPr/>
        </p:nvPicPr>
        <p:blipFill>
          <a:blip r:embed="rId4"/>
          <a:stretch>
            <a:fillRect/>
          </a:stretch>
        </p:blipFill>
        <p:spPr>
          <a:xfrm>
            <a:off x="7996335" y="1425165"/>
            <a:ext cx="3816590" cy="2191655"/>
          </a:xfrm>
          <a:prstGeom prst="rect">
            <a:avLst/>
          </a:prstGeom>
        </p:spPr>
      </p:pic>
      <p:pic>
        <p:nvPicPr>
          <p:cNvPr id="9" name="Picture 8">
            <a:extLst>
              <a:ext uri="{FF2B5EF4-FFF2-40B4-BE49-F238E27FC236}">
                <a16:creationId xmlns:a16="http://schemas.microsoft.com/office/drawing/2014/main" id="{057D8496-7534-05DC-FEB2-F384654ACB8E}"/>
              </a:ext>
            </a:extLst>
          </p:cNvPr>
          <p:cNvPicPr>
            <a:picLocks noChangeAspect="1"/>
          </p:cNvPicPr>
          <p:nvPr/>
        </p:nvPicPr>
        <p:blipFill>
          <a:blip r:embed="rId5"/>
          <a:stretch>
            <a:fillRect/>
          </a:stretch>
        </p:blipFill>
        <p:spPr>
          <a:xfrm>
            <a:off x="8101780" y="3763223"/>
            <a:ext cx="3946281" cy="2640107"/>
          </a:xfrm>
          <a:prstGeom prst="rect">
            <a:avLst/>
          </a:prstGeom>
        </p:spPr>
      </p:pic>
    </p:spTree>
    <p:extLst>
      <p:ext uri="{BB962C8B-B14F-4D97-AF65-F5344CB8AC3E}">
        <p14:creationId xmlns:p14="http://schemas.microsoft.com/office/powerpoint/2010/main" val="141348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FDB30-F616-21B1-F103-3BEEFE058AC1}"/>
              </a:ext>
            </a:extLst>
          </p:cNvPr>
          <p:cNvPicPr>
            <a:picLocks noChangeAspect="1"/>
          </p:cNvPicPr>
          <p:nvPr/>
        </p:nvPicPr>
        <p:blipFill>
          <a:blip r:embed="rId2"/>
          <a:stretch>
            <a:fillRect/>
          </a:stretch>
        </p:blipFill>
        <p:spPr>
          <a:xfrm>
            <a:off x="731055" y="1427831"/>
            <a:ext cx="5364945" cy="4198984"/>
          </a:xfrm>
          <a:prstGeom prst="rect">
            <a:avLst/>
          </a:prstGeom>
        </p:spPr>
      </p:pic>
      <p:pic>
        <p:nvPicPr>
          <p:cNvPr id="5" name="Picture 4">
            <a:extLst>
              <a:ext uri="{FF2B5EF4-FFF2-40B4-BE49-F238E27FC236}">
                <a16:creationId xmlns:a16="http://schemas.microsoft.com/office/drawing/2014/main" id="{F52F8E6A-0B67-0F64-0B93-F6811871E426}"/>
              </a:ext>
            </a:extLst>
          </p:cNvPr>
          <p:cNvPicPr>
            <a:picLocks noChangeAspect="1"/>
          </p:cNvPicPr>
          <p:nvPr/>
        </p:nvPicPr>
        <p:blipFill>
          <a:blip r:embed="rId3"/>
          <a:stretch>
            <a:fillRect/>
          </a:stretch>
        </p:blipFill>
        <p:spPr>
          <a:xfrm>
            <a:off x="372854" y="210254"/>
            <a:ext cx="3619814" cy="754445"/>
          </a:xfrm>
          <a:prstGeom prst="rect">
            <a:avLst/>
          </a:prstGeom>
        </p:spPr>
      </p:pic>
      <p:sp>
        <p:nvSpPr>
          <p:cNvPr id="6" name="TextBox 5">
            <a:extLst>
              <a:ext uri="{FF2B5EF4-FFF2-40B4-BE49-F238E27FC236}">
                <a16:creationId xmlns:a16="http://schemas.microsoft.com/office/drawing/2014/main" id="{298B7D3C-4B4C-1FAD-A331-34D82995DC8F}"/>
              </a:ext>
            </a:extLst>
          </p:cNvPr>
          <p:cNvSpPr txBox="1"/>
          <p:nvPr/>
        </p:nvSpPr>
        <p:spPr>
          <a:xfrm>
            <a:off x="372854" y="5724416"/>
            <a:ext cx="5364945" cy="1200329"/>
          </a:xfrm>
          <a:prstGeom prst="rect">
            <a:avLst/>
          </a:prstGeom>
          <a:noFill/>
        </p:spPr>
        <p:txBody>
          <a:bodyPr wrap="square" rtlCol="0">
            <a:spAutoFit/>
          </a:bodyPr>
          <a:lstStyle/>
          <a:p>
            <a:r>
              <a:rPr lang="en-US" dirty="0"/>
              <a:t>Note for this the time complexity will be big oh of n^3 which is not very good , the better approach will be the prefix sum approach where we basically store the sum till the i th element.</a:t>
            </a:r>
            <a:endParaRPr lang="en-IN" dirty="0"/>
          </a:p>
        </p:txBody>
      </p:sp>
      <p:cxnSp>
        <p:nvCxnSpPr>
          <p:cNvPr id="12" name="Straight Connector 11">
            <a:extLst>
              <a:ext uri="{FF2B5EF4-FFF2-40B4-BE49-F238E27FC236}">
                <a16:creationId xmlns:a16="http://schemas.microsoft.com/office/drawing/2014/main" id="{8B5E654A-0B1A-E4A1-9972-CAE28686D6F7}"/>
              </a:ext>
            </a:extLst>
          </p:cNvPr>
          <p:cNvCxnSpPr/>
          <p:nvPr/>
        </p:nvCxnSpPr>
        <p:spPr>
          <a:xfrm>
            <a:off x="6203943" y="27039"/>
            <a:ext cx="0" cy="6630540"/>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29361E1-8541-A46A-573F-785A61B3B817}"/>
              </a:ext>
            </a:extLst>
          </p:cNvPr>
          <p:cNvPicPr>
            <a:picLocks noChangeAspect="1"/>
          </p:cNvPicPr>
          <p:nvPr/>
        </p:nvPicPr>
        <p:blipFill>
          <a:blip r:embed="rId4"/>
          <a:stretch>
            <a:fillRect/>
          </a:stretch>
        </p:blipFill>
        <p:spPr>
          <a:xfrm>
            <a:off x="6511999" y="51315"/>
            <a:ext cx="3151029" cy="2143432"/>
          </a:xfrm>
          <a:prstGeom prst="rect">
            <a:avLst/>
          </a:prstGeom>
        </p:spPr>
      </p:pic>
      <p:pic>
        <p:nvPicPr>
          <p:cNvPr id="20" name="Picture 19">
            <a:extLst>
              <a:ext uri="{FF2B5EF4-FFF2-40B4-BE49-F238E27FC236}">
                <a16:creationId xmlns:a16="http://schemas.microsoft.com/office/drawing/2014/main" id="{0EAED20E-5D59-E499-F4D5-5FFFAC6EA4D9}"/>
              </a:ext>
            </a:extLst>
          </p:cNvPr>
          <p:cNvPicPr>
            <a:picLocks noChangeAspect="1"/>
          </p:cNvPicPr>
          <p:nvPr/>
        </p:nvPicPr>
        <p:blipFill>
          <a:blip r:embed="rId5"/>
          <a:stretch>
            <a:fillRect/>
          </a:stretch>
        </p:blipFill>
        <p:spPr>
          <a:xfrm>
            <a:off x="6562144" y="2194747"/>
            <a:ext cx="3719980" cy="2294829"/>
          </a:xfrm>
          <a:prstGeom prst="rect">
            <a:avLst/>
          </a:prstGeom>
        </p:spPr>
      </p:pic>
      <p:pic>
        <p:nvPicPr>
          <p:cNvPr id="22" name="Picture 21">
            <a:extLst>
              <a:ext uri="{FF2B5EF4-FFF2-40B4-BE49-F238E27FC236}">
                <a16:creationId xmlns:a16="http://schemas.microsoft.com/office/drawing/2014/main" id="{9ED620C6-477E-12F2-E0C5-1EE078F4681F}"/>
              </a:ext>
            </a:extLst>
          </p:cNvPr>
          <p:cNvPicPr>
            <a:picLocks noChangeAspect="1"/>
          </p:cNvPicPr>
          <p:nvPr/>
        </p:nvPicPr>
        <p:blipFill>
          <a:blip r:embed="rId6"/>
          <a:stretch>
            <a:fillRect/>
          </a:stretch>
        </p:blipFill>
        <p:spPr>
          <a:xfrm>
            <a:off x="6562144" y="4489576"/>
            <a:ext cx="3719980" cy="1996005"/>
          </a:xfrm>
          <a:prstGeom prst="rect">
            <a:avLst/>
          </a:prstGeom>
        </p:spPr>
      </p:pic>
    </p:spTree>
    <p:extLst>
      <p:ext uri="{BB962C8B-B14F-4D97-AF65-F5344CB8AC3E}">
        <p14:creationId xmlns:p14="http://schemas.microsoft.com/office/powerpoint/2010/main" val="213018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793528-8B73-EEFF-5C44-4D03466FCF55}"/>
              </a:ext>
            </a:extLst>
          </p:cNvPr>
          <p:cNvSpPr txBox="1"/>
          <p:nvPr/>
        </p:nvSpPr>
        <p:spPr>
          <a:xfrm>
            <a:off x="382555" y="223935"/>
            <a:ext cx="5713445" cy="584775"/>
          </a:xfrm>
          <a:prstGeom prst="rect">
            <a:avLst/>
          </a:prstGeom>
          <a:noFill/>
        </p:spPr>
        <p:txBody>
          <a:bodyPr wrap="square" rtlCol="0">
            <a:spAutoFit/>
          </a:bodyPr>
          <a:lstStyle/>
          <a:p>
            <a:r>
              <a:rPr lang="en-US" sz="3200" b="1" i="1" dirty="0">
                <a:solidFill>
                  <a:schemeClr val="tx2">
                    <a:lumMod val="75000"/>
                  </a:schemeClr>
                </a:solidFill>
              </a:rPr>
              <a:t>Kadane’s algorithm</a:t>
            </a:r>
            <a:endParaRPr lang="en-IN" sz="3200" b="1" i="1" dirty="0">
              <a:solidFill>
                <a:schemeClr val="tx2">
                  <a:lumMod val="75000"/>
                </a:schemeClr>
              </a:solidFill>
            </a:endParaRPr>
          </a:p>
        </p:txBody>
      </p:sp>
      <p:pic>
        <p:nvPicPr>
          <p:cNvPr id="4" name="Picture 3">
            <a:extLst>
              <a:ext uri="{FF2B5EF4-FFF2-40B4-BE49-F238E27FC236}">
                <a16:creationId xmlns:a16="http://schemas.microsoft.com/office/drawing/2014/main" id="{46F50931-74D2-CC93-70C0-7829222AD4A2}"/>
              </a:ext>
            </a:extLst>
          </p:cNvPr>
          <p:cNvPicPr>
            <a:picLocks noChangeAspect="1"/>
          </p:cNvPicPr>
          <p:nvPr/>
        </p:nvPicPr>
        <p:blipFill>
          <a:blip r:embed="rId2"/>
          <a:stretch>
            <a:fillRect/>
          </a:stretch>
        </p:blipFill>
        <p:spPr>
          <a:xfrm>
            <a:off x="308134" y="927773"/>
            <a:ext cx="6374435" cy="2501227"/>
          </a:xfrm>
          <a:prstGeom prst="rect">
            <a:avLst/>
          </a:prstGeom>
        </p:spPr>
      </p:pic>
      <p:pic>
        <p:nvPicPr>
          <p:cNvPr id="6" name="Picture 5">
            <a:extLst>
              <a:ext uri="{FF2B5EF4-FFF2-40B4-BE49-F238E27FC236}">
                <a16:creationId xmlns:a16="http://schemas.microsoft.com/office/drawing/2014/main" id="{FC71B99A-679D-B7A1-A26E-97570C214B45}"/>
              </a:ext>
            </a:extLst>
          </p:cNvPr>
          <p:cNvPicPr>
            <a:picLocks noChangeAspect="1"/>
          </p:cNvPicPr>
          <p:nvPr/>
        </p:nvPicPr>
        <p:blipFill>
          <a:blip r:embed="rId3"/>
          <a:stretch>
            <a:fillRect/>
          </a:stretch>
        </p:blipFill>
        <p:spPr>
          <a:xfrm>
            <a:off x="6966743" y="927773"/>
            <a:ext cx="4917123" cy="2607190"/>
          </a:xfrm>
          <a:prstGeom prst="rect">
            <a:avLst/>
          </a:prstGeom>
        </p:spPr>
      </p:pic>
      <p:cxnSp>
        <p:nvCxnSpPr>
          <p:cNvPr id="10" name="Straight Connector 9">
            <a:extLst>
              <a:ext uri="{FF2B5EF4-FFF2-40B4-BE49-F238E27FC236}">
                <a16:creationId xmlns:a16="http://schemas.microsoft.com/office/drawing/2014/main" id="{F61DEE38-773B-9ACE-AE54-147E2FAC2F1E}"/>
              </a:ext>
            </a:extLst>
          </p:cNvPr>
          <p:cNvCxnSpPr/>
          <p:nvPr/>
        </p:nvCxnSpPr>
        <p:spPr>
          <a:xfrm>
            <a:off x="308134" y="3657600"/>
            <a:ext cx="11364462" cy="93306"/>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7048B1-A6B3-622C-1693-A02D86C43508}"/>
              </a:ext>
            </a:extLst>
          </p:cNvPr>
          <p:cNvPicPr>
            <a:picLocks noChangeAspect="1"/>
          </p:cNvPicPr>
          <p:nvPr/>
        </p:nvPicPr>
        <p:blipFill>
          <a:blip r:embed="rId4"/>
          <a:stretch>
            <a:fillRect/>
          </a:stretch>
        </p:blipFill>
        <p:spPr>
          <a:xfrm>
            <a:off x="230155" y="3809712"/>
            <a:ext cx="3837992" cy="2947954"/>
          </a:xfrm>
          <a:prstGeom prst="rect">
            <a:avLst/>
          </a:prstGeom>
        </p:spPr>
      </p:pic>
      <p:pic>
        <p:nvPicPr>
          <p:cNvPr id="14" name="Picture 13">
            <a:extLst>
              <a:ext uri="{FF2B5EF4-FFF2-40B4-BE49-F238E27FC236}">
                <a16:creationId xmlns:a16="http://schemas.microsoft.com/office/drawing/2014/main" id="{1F20E7D3-304F-58A8-9B56-A985E9ACB6F6}"/>
              </a:ext>
            </a:extLst>
          </p:cNvPr>
          <p:cNvPicPr>
            <a:picLocks noChangeAspect="1"/>
          </p:cNvPicPr>
          <p:nvPr/>
        </p:nvPicPr>
        <p:blipFill>
          <a:blip r:embed="rId5"/>
          <a:stretch>
            <a:fillRect/>
          </a:stretch>
        </p:blipFill>
        <p:spPr>
          <a:xfrm>
            <a:off x="4404049" y="3895038"/>
            <a:ext cx="6147290" cy="2035189"/>
          </a:xfrm>
          <a:prstGeom prst="rect">
            <a:avLst/>
          </a:prstGeom>
        </p:spPr>
      </p:pic>
      <p:pic>
        <p:nvPicPr>
          <p:cNvPr id="16" name="Picture 15">
            <a:extLst>
              <a:ext uri="{FF2B5EF4-FFF2-40B4-BE49-F238E27FC236}">
                <a16:creationId xmlns:a16="http://schemas.microsoft.com/office/drawing/2014/main" id="{8F5B49F9-64AF-D18B-D9F3-DC9C0294BB86}"/>
              </a:ext>
            </a:extLst>
          </p:cNvPr>
          <p:cNvPicPr>
            <a:picLocks noChangeAspect="1"/>
          </p:cNvPicPr>
          <p:nvPr/>
        </p:nvPicPr>
        <p:blipFill>
          <a:blip r:embed="rId6"/>
          <a:stretch>
            <a:fillRect/>
          </a:stretch>
        </p:blipFill>
        <p:spPr>
          <a:xfrm>
            <a:off x="8123856" y="4222959"/>
            <a:ext cx="3837990" cy="1707267"/>
          </a:xfrm>
          <a:prstGeom prst="rect">
            <a:avLst/>
          </a:prstGeom>
        </p:spPr>
      </p:pic>
      <p:sp>
        <p:nvSpPr>
          <p:cNvPr id="17" name="Star: 5 Points 16">
            <a:extLst>
              <a:ext uri="{FF2B5EF4-FFF2-40B4-BE49-F238E27FC236}">
                <a16:creationId xmlns:a16="http://schemas.microsoft.com/office/drawing/2014/main" id="{8EA20D6E-342D-F96D-52BD-372DE0F29610}"/>
              </a:ext>
            </a:extLst>
          </p:cNvPr>
          <p:cNvSpPr/>
          <p:nvPr/>
        </p:nvSpPr>
        <p:spPr>
          <a:xfrm>
            <a:off x="11146061" y="17051"/>
            <a:ext cx="737805" cy="774441"/>
          </a:xfrm>
          <a:prstGeom prst="star5">
            <a:avLst/>
          </a:prstGeom>
          <a:solidFill>
            <a:srgbClr val="FF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787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23B28-5EA2-E8F3-3113-AF6A966A9437}"/>
              </a:ext>
            </a:extLst>
          </p:cNvPr>
          <p:cNvPicPr>
            <a:picLocks noChangeAspect="1"/>
          </p:cNvPicPr>
          <p:nvPr/>
        </p:nvPicPr>
        <p:blipFill>
          <a:blip r:embed="rId2"/>
          <a:stretch>
            <a:fillRect/>
          </a:stretch>
        </p:blipFill>
        <p:spPr>
          <a:xfrm>
            <a:off x="234783" y="167951"/>
            <a:ext cx="4431795" cy="2834490"/>
          </a:xfrm>
          <a:prstGeom prst="rect">
            <a:avLst/>
          </a:prstGeom>
        </p:spPr>
      </p:pic>
      <p:pic>
        <p:nvPicPr>
          <p:cNvPr id="5" name="Picture 4">
            <a:extLst>
              <a:ext uri="{FF2B5EF4-FFF2-40B4-BE49-F238E27FC236}">
                <a16:creationId xmlns:a16="http://schemas.microsoft.com/office/drawing/2014/main" id="{B879B706-9110-98C1-38CE-9EEA43CB9E4E}"/>
              </a:ext>
            </a:extLst>
          </p:cNvPr>
          <p:cNvPicPr>
            <a:picLocks noChangeAspect="1"/>
          </p:cNvPicPr>
          <p:nvPr/>
        </p:nvPicPr>
        <p:blipFill>
          <a:blip r:embed="rId3"/>
          <a:stretch>
            <a:fillRect/>
          </a:stretch>
        </p:blipFill>
        <p:spPr>
          <a:xfrm>
            <a:off x="5053568" y="251976"/>
            <a:ext cx="4943711" cy="2338322"/>
          </a:xfrm>
          <a:prstGeom prst="rect">
            <a:avLst/>
          </a:prstGeom>
        </p:spPr>
      </p:pic>
      <p:pic>
        <p:nvPicPr>
          <p:cNvPr id="7" name="Picture 6">
            <a:extLst>
              <a:ext uri="{FF2B5EF4-FFF2-40B4-BE49-F238E27FC236}">
                <a16:creationId xmlns:a16="http://schemas.microsoft.com/office/drawing/2014/main" id="{AE21C256-45C3-F093-FBCB-91E405D385AE}"/>
              </a:ext>
            </a:extLst>
          </p:cNvPr>
          <p:cNvPicPr>
            <a:picLocks noChangeAspect="1"/>
          </p:cNvPicPr>
          <p:nvPr/>
        </p:nvPicPr>
        <p:blipFill>
          <a:blip r:embed="rId4"/>
          <a:stretch>
            <a:fillRect/>
          </a:stretch>
        </p:blipFill>
        <p:spPr>
          <a:xfrm>
            <a:off x="7807155" y="2144702"/>
            <a:ext cx="2055303" cy="227414"/>
          </a:xfrm>
          <a:prstGeom prst="rect">
            <a:avLst/>
          </a:prstGeom>
        </p:spPr>
      </p:pic>
      <p:pic>
        <p:nvPicPr>
          <p:cNvPr id="9" name="Picture 8">
            <a:extLst>
              <a:ext uri="{FF2B5EF4-FFF2-40B4-BE49-F238E27FC236}">
                <a16:creationId xmlns:a16="http://schemas.microsoft.com/office/drawing/2014/main" id="{221BEF06-5F6A-AC49-CBFD-CED731223C84}"/>
              </a:ext>
            </a:extLst>
          </p:cNvPr>
          <p:cNvPicPr>
            <a:picLocks noChangeAspect="1"/>
          </p:cNvPicPr>
          <p:nvPr/>
        </p:nvPicPr>
        <p:blipFill>
          <a:blip r:embed="rId5"/>
          <a:stretch>
            <a:fillRect/>
          </a:stretch>
        </p:blipFill>
        <p:spPr>
          <a:xfrm>
            <a:off x="539733" y="3079102"/>
            <a:ext cx="2027815" cy="3209707"/>
          </a:xfrm>
          <a:prstGeom prst="rect">
            <a:avLst/>
          </a:prstGeom>
        </p:spPr>
      </p:pic>
      <p:pic>
        <p:nvPicPr>
          <p:cNvPr id="11" name="Picture 10">
            <a:extLst>
              <a:ext uri="{FF2B5EF4-FFF2-40B4-BE49-F238E27FC236}">
                <a16:creationId xmlns:a16="http://schemas.microsoft.com/office/drawing/2014/main" id="{F2F8E267-C55E-E3FD-3676-AE35CA72F635}"/>
              </a:ext>
            </a:extLst>
          </p:cNvPr>
          <p:cNvPicPr>
            <a:picLocks noChangeAspect="1"/>
          </p:cNvPicPr>
          <p:nvPr/>
        </p:nvPicPr>
        <p:blipFill>
          <a:blip r:embed="rId6"/>
          <a:stretch>
            <a:fillRect/>
          </a:stretch>
        </p:blipFill>
        <p:spPr>
          <a:xfrm>
            <a:off x="3645918" y="3253349"/>
            <a:ext cx="5814564" cy="1844200"/>
          </a:xfrm>
          <a:prstGeom prst="rect">
            <a:avLst/>
          </a:prstGeom>
        </p:spPr>
      </p:pic>
      <p:sp>
        <p:nvSpPr>
          <p:cNvPr id="12" name="TextBox 11">
            <a:extLst>
              <a:ext uri="{FF2B5EF4-FFF2-40B4-BE49-F238E27FC236}">
                <a16:creationId xmlns:a16="http://schemas.microsoft.com/office/drawing/2014/main" id="{F644FE9B-60FF-5A74-91AB-19B1BB755793}"/>
              </a:ext>
            </a:extLst>
          </p:cNvPr>
          <p:cNvSpPr txBox="1"/>
          <p:nvPr/>
        </p:nvSpPr>
        <p:spPr>
          <a:xfrm>
            <a:off x="4666578" y="2644341"/>
            <a:ext cx="7175241" cy="646331"/>
          </a:xfrm>
          <a:prstGeom prst="rect">
            <a:avLst/>
          </a:prstGeom>
          <a:noFill/>
        </p:spPr>
        <p:txBody>
          <a:bodyPr wrap="square" rtlCol="0">
            <a:spAutoFit/>
          </a:bodyPr>
          <a:lstStyle/>
          <a:p>
            <a:r>
              <a:rPr lang="en-US" dirty="0"/>
              <a:t>In order to calculate the max left boundary and the max right boundary we use </a:t>
            </a:r>
            <a:r>
              <a:rPr lang="en-US" dirty="0" err="1"/>
              <a:t>auxillary</a:t>
            </a:r>
            <a:r>
              <a:rPr lang="en-US" dirty="0"/>
              <a:t> arrays.</a:t>
            </a:r>
            <a:endParaRPr lang="en-IN" dirty="0"/>
          </a:p>
        </p:txBody>
      </p:sp>
      <p:pic>
        <p:nvPicPr>
          <p:cNvPr id="14" name="Picture 13">
            <a:extLst>
              <a:ext uri="{FF2B5EF4-FFF2-40B4-BE49-F238E27FC236}">
                <a16:creationId xmlns:a16="http://schemas.microsoft.com/office/drawing/2014/main" id="{7F6BEA31-BA04-3B37-B67B-CC8E870A96C1}"/>
              </a:ext>
            </a:extLst>
          </p:cNvPr>
          <p:cNvPicPr>
            <a:picLocks noChangeAspect="1"/>
          </p:cNvPicPr>
          <p:nvPr/>
        </p:nvPicPr>
        <p:blipFill>
          <a:blip r:embed="rId7"/>
          <a:stretch>
            <a:fillRect/>
          </a:stretch>
        </p:blipFill>
        <p:spPr>
          <a:xfrm>
            <a:off x="3800914" y="5066688"/>
            <a:ext cx="5504572" cy="1670352"/>
          </a:xfrm>
          <a:prstGeom prst="rect">
            <a:avLst/>
          </a:prstGeom>
        </p:spPr>
      </p:pic>
      <p:sp>
        <p:nvSpPr>
          <p:cNvPr id="15" name="Star: 5 Points 14">
            <a:extLst>
              <a:ext uri="{FF2B5EF4-FFF2-40B4-BE49-F238E27FC236}">
                <a16:creationId xmlns:a16="http://schemas.microsoft.com/office/drawing/2014/main" id="{9E269E9A-0A7C-C3D0-6605-7E32CC990CD4}"/>
              </a:ext>
            </a:extLst>
          </p:cNvPr>
          <p:cNvSpPr/>
          <p:nvPr/>
        </p:nvSpPr>
        <p:spPr>
          <a:xfrm>
            <a:off x="10599576" y="326571"/>
            <a:ext cx="1054359" cy="998376"/>
          </a:xfrm>
          <a:prstGeom prst="star5">
            <a:avLst/>
          </a:prstGeom>
          <a:solidFill>
            <a:srgbClr val="FF0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20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7DDB7-7C61-19A9-D2BE-D1FD8C01AB38}"/>
              </a:ext>
            </a:extLst>
          </p:cNvPr>
          <p:cNvPicPr>
            <a:picLocks noChangeAspect="1"/>
          </p:cNvPicPr>
          <p:nvPr/>
        </p:nvPicPr>
        <p:blipFill>
          <a:blip r:embed="rId3"/>
          <a:stretch>
            <a:fillRect/>
          </a:stretch>
        </p:blipFill>
        <p:spPr>
          <a:xfrm>
            <a:off x="286363" y="1131397"/>
            <a:ext cx="5387807" cy="3985605"/>
          </a:xfrm>
          <a:prstGeom prst="rect">
            <a:avLst/>
          </a:prstGeom>
        </p:spPr>
      </p:pic>
      <p:sp>
        <p:nvSpPr>
          <p:cNvPr id="4" name="TextBox 3">
            <a:extLst>
              <a:ext uri="{FF2B5EF4-FFF2-40B4-BE49-F238E27FC236}">
                <a16:creationId xmlns:a16="http://schemas.microsoft.com/office/drawing/2014/main" id="{5ABD92D6-F7F8-533B-2256-77D8D379A548}"/>
              </a:ext>
            </a:extLst>
          </p:cNvPr>
          <p:cNvSpPr txBox="1"/>
          <p:nvPr/>
        </p:nvSpPr>
        <p:spPr>
          <a:xfrm>
            <a:off x="372533" y="496711"/>
            <a:ext cx="2043289" cy="400110"/>
          </a:xfrm>
          <a:prstGeom prst="rect">
            <a:avLst/>
          </a:prstGeom>
          <a:noFill/>
        </p:spPr>
        <p:txBody>
          <a:bodyPr wrap="square" rtlCol="0">
            <a:spAutoFit/>
          </a:bodyPr>
          <a:lstStyle/>
          <a:p>
            <a:r>
              <a:rPr lang="en-IN" sz="2000" dirty="0">
                <a:solidFill>
                  <a:schemeClr val="tx2"/>
                </a:solidFill>
              </a:rPr>
              <a:t>Pseudocodes</a:t>
            </a:r>
          </a:p>
        </p:txBody>
      </p:sp>
      <p:pic>
        <p:nvPicPr>
          <p:cNvPr id="6" name="Picture 5">
            <a:extLst>
              <a:ext uri="{FF2B5EF4-FFF2-40B4-BE49-F238E27FC236}">
                <a16:creationId xmlns:a16="http://schemas.microsoft.com/office/drawing/2014/main" id="{54E504A2-D44C-99AB-4AB9-99B55E955515}"/>
              </a:ext>
            </a:extLst>
          </p:cNvPr>
          <p:cNvPicPr>
            <a:picLocks noChangeAspect="1"/>
          </p:cNvPicPr>
          <p:nvPr/>
        </p:nvPicPr>
        <p:blipFill>
          <a:blip r:embed="rId4"/>
          <a:stretch>
            <a:fillRect/>
          </a:stretch>
        </p:blipFill>
        <p:spPr>
          <a:xfrm>
            <a:off x="5802489" y="338666"/>
            <a:ext cx="6389511" cy="6519333"/>
          </a:xfrm>
          <a:prstGeom prst="rect">
            <a:avLst/>
          </a:prstGeom>
        </p:spPr>
      </p:pic>
      <p:sp>
        <p:nvSpPr>
          <p:cNvPr id="2" name="TextBox 1">
            <a:extLst>
              <a:ext uri="{FF2B5EF4-FFF2-40B4-BE49-F238E27FC236}">
                <a16:creationId xmlns:a16="http://schemas.microsoft.com/office/drawing/2014/main" id="{5148237B-8A0C-FCFD-AC3B-05681A24D870}"/>
              </a:ext>
            </a:extLst>
          </p:cNvPr>
          <p:cNvSpPr txBox="1"/>
          <p:nvPr/>
        </p:nvSpPr>
        <p:spPr>
          <a:xfrm>
            <a:off x="372533" y="5351578"/>
            <a:ext cx="4628444" cy="1200329"/>
          </a:xfrm>
          <a:prstGeom prst="rect">
            <a:avLst/>
          </a:prstGeom>
          <a:noFill/>
        </p:spPr>
        <p:txBody>
          <a:bodyPr wrap="square" rtlCol="0">
            <a:spAutoFit/>
          </a:bodyPr>
          <a:lstStyle/>
          <a:p>
            <a:r>
              <a:rPr lang="en-IN" sz="2400" b="1" i="1" dirty="0">
                <a:solidFill>
                  <a:schemeClr val="tx2"/>
                </a:solidFill>
              </a:rPr>
              <a:t>Pseudocode is  basically writing the flowchart in English.</a:t>
            </a:r>
          </a:p>
          <a:p>
            <a:r>
              <a:rPr lang="en-IN" sz="2400" b="1" i="1" dirty="0">
                <a:solidFill>
                  <a:schemeClr val="tx2"/>
                </a:solidFill>
              </a:rPr>
              <a:t>One example is given above.</a:t>
            </a:r>
          </a:p>
        </p:txBody>
      </p:sp>
    </p:spTree>
    <p:extLst>
      <p:ext uri="{BB962C8B-B14F-4D97-AF65-F5344CB8AC3E}">
        <p14:creationId xmlns:p14="http://schemas.microsoft.com/office/powerpoint/2010/main" val="249679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2ACDE-D622-D1F5-1DB7-C009F9F2170E}"/>
              </a:ext>
            </a:extLst>
          </p:cNvPr>
          <p:cNvPicPr>
            <a:picLocks noChangeAspect="1"/>
          </p:cNvPicPr>
          <p:nvPr/>
        </p:nvPicPr>
        <p:blipFill>
          <a:blip r:embed="rId2"/>
          <a:stretch>
            <a:fillRect/>
          </a:stretch>
        </p:blipFill>
        <p:spPr>
          <a:xfrm>
            <a:off x="146617" y="81979"/>
            <a:ext cx="7849280" cy="3017782"/>
          </a:xfrm>
          <a:prstGeom prst="rect">
            <a:avLst/>
          </a:prstGeom>
        </p:spPr>
      </p:pic>
      <p:pic>
        <p:nvPicPr>
          <p:cNvPr id="5" name="Picture 4">
            <a:extLst>
              <a:ext uri="{FF2B5EF4-FFF2-40B4-BE49-F238E27FC236}">
                <a16:creationId xmlns:a16="http://schemas.microsoft.com/office/drawing/2014/main" id="{35D90084-32AA-C3A4-E8FA-B0AEBD2C7155}"/>
              </a:ext>
            </a:extLst>
          </p:cNvPr>
          <p:cNvPicPr>
            <a:picLocks noChangeAspect="1"/>
          </p:cNvPicPr>
          <p:nvPr/>
        </p:nvPicPr>
        <p:blipFill>
          <a:blip r:embed="rId3"/>
          <a:stretch>
            <a:fillRect/>
          </a:stretch>
        </p:blipFill>
        <p:spPr>
          <a:xfrm>
            <a:off x="146617" y="3135087"/>
            <a:ext cx="4463916" cy="3017782"/>
          </a:xfrm>
          <a:prstGeom prst="rect">
            <a:avLst/>
          </a:prstGeom>
        </p:spPr>
      </p:pic>
      <p:pic>
        <p:nvPicPr>
          <p:cNvPr id="4" name="Picture 3">
            <a:extLst>
              <a:ext uri="{FF2B5EF4-FFF2-40B4-BE49-F238E27FC236}">
                <a16:creationId xmlns:a16="http://schemas.microsoft.com/office/drawing/2014/main" id="{37DDF3FC-C542-C338-BC4D-479B7BB36E4F}"/>
              </a:ext>
            </a:extLst>
          </p:cNvPr>
          <p:cNvPicPr>
            <a:picLocks noChangeAspect="1"/>
          </p:cNvPicPr>
          <p:nvPr/>
        </p:nvPicPr>
        <p:blipFill>
          <a:blip r:embed="rId4"/>
          <a:stretch>
            <a:fillRect/>
          </a:stretch>
        </p:blipFill>
        <p:spPr>
          <a:xfrm>
            <a:off x="8426528" y="81979"/>
            <a:ext cx="3132452" cy="921733"/>
          </a:xfrm>
          <a:prstGeom prst="rect">
            <a:avLst/>
          </a:prstGeom>
        </p:spPr>
      </p:pic>
      <p:cxnSp>
        <p:nvCxnSpPr>
          <p:cNvPr id="7" name="Straight Connector 6">
            <a:extLst>
              <a:ext uri="{FF2B5EF4-FFF2-40B4-BE49-F238E27FC236}">
                <a16:creationId xmlns:a16="http://schemas.microsoft.com/office/drawing/2014/main" id="{92A8D78D-AEB2-06B0-894F-3CD484ADECE7}"/>
              </a:ext>
            </a:extLst>
          </p:cNvPr>
          <p:cNvCxnSpPr/>
          <p:nvPr/>
        </p:nvCxnSpPr>
        <p:spPr>
          <a:xfrm>
            <a:off x="8173616" y="0"/>
            <a:ext cx="0" cy="3135087"/>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4975B0-D357-31AC-3E0A-3940C018649E}"/>
              </a:ext>
            </a:extLst>
          </p:cNvPr>
          <p:cNvCxnSpPr/>
          <p:nvPr/>
        </p:nvCxnSpPr>
        <p:spPr>
          <a:xfrm flipV="1">
            <a:off x="4805265" y="3146415"/>
            <a:ext cx="3368351" cy="67312"/>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F115B-5A2E-03CD-6EEA-AB5DFE76B0E6}"/>
              </a:ext>
            </a:extLst>
          </p:cNvPr>
          <p:cNvCxnSpPr/>
          <p:nvPr/>
        </p:nvCxnSpPr>
        <p:spPr>
          <a:xfrm flipH="1">
            <a:off x="4730620" y="3213727"/>
            <a:ext cx="74645" cy="3485653"/>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23AE0A2-2B64-19BF-A2DE-080A64AAAAA1}"/>
              </a:ext>
            </a:extLst>
          </p:cNvPr>
          <p:cNvPicPr>
            <a:picLocks noChangeAspect="1"/>
          </p:cNvPicPr>
          <p:nvPr/>
        </p:nvPicPr>
        <p:blipFill>
          <a:blip r:embed="rId5"/>
          <a:stretch>
            <a:fillRect/>
          </a:stretch>
        </p:blipFill>
        <p:spPr>
          <a:xfrm>
            <a:off x="8426528" y="1080880"/>
            <a:ext cx="2520475" cy="3325165"/>
          </a:xfrm>
          <a:prstGeom prst="rect">
            <a:avLst/>
          </a:prstGeom>
        </p:spPr>
      </p:pic>
      <p:pic>
        <p:nvPicPr>
          <p:cNvPr id="15" name="Picture 14">
            <a:extLst>
              <a:ext uri="{FF2B5EF4-FFF2-40B4-BE49-F238E27FC236}">
                <a16:creationId xmlns:a16="http://schemas.microsoft.com/office/drawing/2014/main" id="{FE48EC55-E928-C6EE-6034-9EB9EE30B67A}"/>
              </a:ext>
            </a:extLst>
          </p:cNvPr>
          <p:cNvPicPr>
            <a:picLocks noChangeAspect="1"/>
          </p:cNvPicPr>
          <p:nvPr/>
        </p:nvPicPr>
        <p:blipFill>
          <a:blip r:embed="rId6"/>
          <a:stretch>
            <a:fillRect/>
          </a:stretch>
        </p:blipFill>
        <p:spPr>
          <a:xfrm>
            <a:off x="4873540" y="3429000"/>
            <a:ext cx="3426532" cy="2522308"/>
          </a:xfrm>
          <a:prstGeom prst="rect">
            <a:avLst/>
          </a:prstGeom>
        </p:spPr>
      </p:pic>
      <p:pic>
        <p:nvPicPr>
          <p:cNvPr id="17" name="Picture 16">
            <a:extLst>
              <a:ext uri="{FF2B5EF4-FFF2-40B4-BE49-F238E27FC236}">
                <a16:creationId xmlns:a16="http://schemas.microsoft.com/office/drawing/2014/main" id="{A1431448-DD8D-9BEB-53C2-27B68D723650}"/>
              </a:ext>
            </a:extLst>
          </p:cNvPr>
          <p:cNvPicPr>
            <a:picLocks noChangeAspect="1"/>
          </p:cNvPicPr>
          <p:nvPr/>
        </p:nvPicPr>
        <p:blipFill>
          <a:blip r:embed="rId7"/>
          <a:stretch>
            <a:fillRect/>
          </a:stretch>
        </p:blipFill>
        <p:spPr>
          <a:xfrm>
            <a:off x="8173616" y="4406045"/>
            <a:ext cx="3900530" cy="2158042"/>
          </a:xfrm>
          <a:prstGeom prst="rect">
            <a:avLst/>
          </a:prstGeom>
        </p:spPr>
      </p:pic>
    </p:spTree>
    <p:extLst>
      <p:ext uri="{BB962C8B-B14F-4D97-AF65-F5344CB8AC3E}">
        <p14:creationId xmlns:p14="http://schemas.microsoft.com/office/powerpoint/2010/main" val="285442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10916-653D-EA9D-FDDD-5B2F1C030DDA}"/>
              </a:ext>
            </a:extLst>
          </p:cNvPr>
          <p:cNvPicPr>
            <a:picLocks noChangeAspect="1"/>
          </p:cNvPicPr>
          <p:nvPr/>
        </p:nvPicPr>
        <p:blipFill>
          <a:blip r:embed="rId2"/>
          <a:stretch>
            <a:fillRect/>
          </a:stretch>
        </p:blipFill>
        <p:spPr>
          <a:xfrm>
            <a:off x="190374" y="186612"/>
            <a:ext cx="4948741" cy="2834490"/>
          </a:xfrm>
          <a:prstGeom prst="rect">
            <a:avLst/>
          </a:prstGeom>
        </p:spPr>
      </p:pic>
      <p:pic>
        <p:nvPicPr>
          <p:cNvPr id="4" name="Picture 3">
            <a:extLst>
              <a:ext uri="{FF2B5EF4-FFF2-40B4-BE49-F238E27FC236}">
                <a16:creationId xmlns:a16="http://schemas.microsoft.com/office/drawing/2014/main" id="{13C1F9B2-6716-A1E1-87A3-E63BD9E1CA4E}"/>
              </a:ext>
            </a:extLst>
          </p:cNvPr>
          <p:cNvPicPr>
            <a:picLocks noChangeAspect="1"/>
          </p:cNvPicPr>
          <p:nvPr/>
        </p:nvPicPr>
        <p:blipFill>
          <a:blip r:embed="rId3"/>
          <a:stretch>
            <a:fillRect/>
          </a:stretch>
        </p:blipFill>
        <p:spPr>
          <a:xfrm>
            <a:off x="5290439" y="305893"/>
            <a:ext cx="6574268" cy="2502621"/>
          </a:xfrm>
          <a:prstGeom prst="rect">
            <a:avLst/>
          </a:prstGeom>
        </p:spPr>
      </p:pic>
      <p:pic>
        <p:nvPicPr>
          <p:cNvPr id="6" name="Picture 5">
            <a:extLst>
              <a:ext uri="{FF2B5EF4-FFF2-40B4-BE49-F238E27FC236}">
                <a16:creationId xmlns:a16="http://schemas.microsoft.com/office/drawing/2014/main" id="{ED317B7A-7CAF-46C8-4222-DDD8B33CDC48}"/>
              </a:ext>
            </a:extLst>
          </p:cNvPr>
          <p:cNvPicPr>
            <a:picLocks noChangeAspect="1"/>
          </p:cNvPicPr>
          <p:nvPr/>
        </p:nvPicPr>
        <p:blipFill>
          <a:blip r:embed="rId4"/>
          <a:stretch>
            <a:fillRect/>
          </a:stretch>
        </p:blipFill>
        <p:spPr>
          <a:xfrm>
            <a:off x="345233" y="3199734"/>
            <a:ext cx="4793882" cy="3385888"/>
          </a:xfrm>
          <a:prstGeom prst="rect">
            <a:avLst/>
          </a:prstGeom>
        </p:spPr>
      </p:pic>
      <p:cxnSp>
        <p:nvCxnSpPr>
          <p:cNvPr id="8" name="Straight Connector 7">
            <a:extLst>
              <a:ext uri="{FF2B5EF4-FFF2-40B4-BE49-F238E27FC236}">
                <a16:creationId xmlns:a16="http://schemas.microsoft.com/office/drawing/2014/main" id="{8E320694-C298-6496-8C3D-A48C9F7CDBD8}"/>
              </a:ext>
            </a:extLst>
          </p:cNvPr>
          <p:cNvCxnSpPr>
            <a:cxnSpLocks/>
          </p:cNvCxnSpPr>
          <p:nvPr/>
        </p:nvCxnSpPr>
        <p:spPr>
          <a:xfrm>
            <a:off x="5635690" y="3199734"/>
            <a:ext cx="0" cy="3471654"/>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1C37DB-DE4C-8FB9-8639-988DDBCD1FD3}"/>
              </a:ext>
            </a:extLst>
          </p:cNvPr>
          <p:cNvCxnSpPr/>
          <p:nvPr/>
        </p:nvCxnSpPr>
        <p:spPr>
          <a:xfrm>
            <a:off x="5635690" y="3199734"/>
            <a:ext cx="5990253" cy="0"/>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E5AF0DD-2DB8-73C0-879A-1DAE4318F818}"/>
              </a:ext>
            </a:extLst>
          </p:cNvPr>
          <p:cNvPicPr>
            <a:picLocks noChangeAspect="1"/>
          </p:cNvPicPr>
          <p:nvPr/>
        </p:nvPicPr>
        <p:blipFill>
          <a:blip r:embed="rId5"/>
          <a:stretch>
            <a:fillRect/>
          </a:stretch>
        </p:blipFill>
        <p:spPr>
          <a:xfrm>
            <a:off x="5927594" y="3323929"/>
            <a:ext cx="5406445" cy="3228178"/>
          </a:xfrm>
          <a:prstGeom prst="rect">
            <a:avLst/>
          </a:prstGeom>
        </p:spPr>
      </p:pic>
    </p:spTree>
    <p:extLst>
      <p:ext uri="{BB962C8B-B14F-4D97-AF65-F5344CB8AC3E}">
        <p14:creationId xmlns:p14="http://schemas.microsoft.com/office/powerpoint/2010/main" val="3495074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4ACDD-3ECB-BAE0-14B6-42C440F90328}"/>
              </a:ext>
            </a:extLst>
          </p:cNvPr>
          <p:cNvPicPr>
            <a:picLocks noChangeAspect="1"/>
          </p:cNvPicPr>
          <p:nvPr/>
        </p:nvPicPr>
        <p:blipFill>
          <a:blip r:embed="rId2"/>
          <a:stretch>
            <a:fillRect/>
          </a:stretch>
        </p:blipFill>
        <p:spPr>
          <a:xfrm>
            <a:off x="192340" y="251803"/>
            <a:ext cx="4566271" cy="2740660"/>
          </a:xfrm>
          <a:prstGeom prst="rect">
            <a:avLst/>
          </a:prstGeom>
        </p:spPr>
      </p:pic>
      <p:pic>
        <p:nvPicPr>
          <p:cNvPr id="5" name="Picture 4">
            <a:extLst>
              <a:ext uri="{FF2B5EF4-FFF2-40B4-BE49-F238E27FC236}">
                <a16:creationId xmlns:a16="http://schemas.microsoft.com/office/drawing/2014/main" id="{7AAD136B-95D9-3647-9B0F-9B0470EC1DD4}"/>
              </a:ext>
            </a:extLst>
          </p:cNvPr>
          <p:cNvPicPr>
            <a:picLocks noChangeAspect="1"/>
          </p:cNvPicPr>
          <p:nvPr/>
        </p:nvPicPr>
        <p:blipFill>
          <a:blip r:embed="rId3"/>
          <a:stretch>
            <a:fillRect/>
          </a:stretch>
        </p:blipFill>
        <p:spPr>
          <a:xfrm>
            <a:off x="5355372" y="51836"/>
            <a:ext cx="5624047" cy="3391194"/>
          </a:xfrm>
          <a:prstGeom prst="rect">
            <a:avLst/>
          </a:prstGeom>
        </p:spPr>
      </p:pic>
      <p:pic>
        <p:nvPicPr>
          <p:cNvPr id="7" name="Picture 6">
            <a:extLst>
              <a:ext uri="{FF2B5EF4-FFF2-40B4-BE49-F238E27FC236}">
                <a16:creationId xmlns:a16="http://schemas.microsoft.com/office/drawing/2014/main" id="{9B5665EF-1F47-D8BB-D347-2470DE39408D}"/>
              </a:ext>
            </a:extLst>
          </p:cNvPr>
          <p:cNvPicPr>
            <a:picLocks noChangeAspect="1"/>
          </p:cNvPicPr>
          <p:nvPr/>
        </p:nvPicPr>
        <p:blipFill>
          <a:blip r:embed="rId4"/>
          <a:stretch>
            <a:fillRect/>
          </a:stretch>
        </p:blipFill>
        <p:spPr>
          <a:xfrm>
            <a:off x="192341" y="3221674"/>
            <a:ext cx="3150300" cy="3536180"/>
          </a:xfrm>
          <a:prstGeom prst="rect">
            <a:avLst/>
          </a:prstGeom>
        </p:spPr>
      </p:pic>
      <p:pic>
        <p:nvPicPr>
          <p:cNvPr id="9" name="Picture 8">
            <a:extLst>
              <a:ext uri="{FF2B5EF4-FFF2-40B4-BE49-F238E27FC236}">
                <a16:creationId xmlns:a16="http://schemas.microsoft.com/office/drawing/2014/main" id="{4FD80BD2-137A-76C8-AF8B-5B020EF54479}"/>
              </a:ext>
            </a:extLst>
          </p:cNvPr>
          <p:cNvPicPr>
            <a:picLocks noChangeAspect="1"/>
          </p:cNvPicPr>
          <p:nvPr/>
        </p:nvPicPr>
        <p:blipFill>
          <a:blip r:embed="rId5"/>
          <a:stretch>
            <a:fillRect/>
          </a:stretch>
        </p:blipFill>
        <p:spPr>
          <a:xfrm>
            <a:off x="4136645" y="4449337"/>
            <a:ext cx="7523710" cy="2308517"/>
          </a:xfrm>
          <a:prstGeom prst="rect">
            <a:avLst/>
          </a:prstGeom>
        </p:spPr>
      </p:pic>
      <p:sp>
        <p:nvSpPr>
          <p:cNvPr id="10" name="Arrow: Right 9">
            <a:extLst>
              <a:ext uri="{FF2B5EF4-FFF2-40B4-BE49-F238E27FC236}">
                <a16:creationId xmlns:a16="http://schemas.microsoft.com/office/drawing/2014/main" id="{BFF7F162-E6C9-FD27-0480-EA31B1A9B56C}"/>
              </a:ext>
            </a:extLst>
          </p:cNvPr>
          <p:cNvSpPr/>
          <p:nvPr/>
        </p:nvSpPr>
        <p:spPr>
          <a:xfrm>
            <a:off x="2936240" y="6309360"/>
            <a:ext cx="883920" cy="2968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E308F291-459F-A8E7-0F29-0834F5AF2949}"/>
              </a:ext>
            </a:extLst>
          </p:cNvPr>
          <p:cNvSpPr txBox="1"/>
          <p:nvPr/>
        </p:nvSpPr>
        <p:spPr>
          <a:xfrm>
            <a:off x="3820160" y="3546327"/>
            <a:ext cx="7620000" cy="923330"/>
          </a:xfrm>
          <a:prstGeom prst="rect">
            <a:avLst/>
          </a:prstGeom>
          <a:noFill/>
        </p:spPr>
        <p:txBody>
          <a:bodyPr wrap="square" rtlCol="0">
            <a:spAutoFit/>
          </a:bodyPr>
          <a:lstStyle/>
          <a:p>
            <a:r>
              <a:rPr lang="en-US" dirty="0"/>
              <a:t>These methods are used to sort an array in ascending order and in particularly in the second method the ending index is not inclusive so we need to  add 1 to it.</a:t>
            </a:r>
            <a:endParaRPr lang="en-IN" dirty="0"/>
          </a:p>
        </p:txBody>
      </p:sp>
    </p:spTree>
    <p:extLst>
      <p:ext uri="{BB962C8B-B14F-4D97-AF65-F5344CB8AC3E}">
        <p14:creationId xmlns:p14="http://schemas.microsoft.com/office/powerpoint/2010/main" val="4018622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1C307-39AE-7928-2542-FB2D603A4A08}"/>
              </a:ext>
            </a:extLst>
          </p:cNvPr>
          <p:cNvPicPr>
            <a:picLocks noChangeAspect="1"/>
          </p:cNvPicPr>
          <p:nvPr/>
        </p:nvPicPr>
        <p:blipFill>
          <a:blip r:embed="rId2"/>
          <a:stretch>
            <a:fillRect/>
          </a:stretch>
        </p:blipFill>
        <p:spPr>
          <a:xfrm>
            <a:off x="267701" y="363063"/>
            <a:ext cx="6210838" cy="3612193"/>
          </a:xfrm>
          <a:prstGeom prst="rect">
            <a:avLst/>
          </a:prstGeom>
        </p:spPr>
      </p:pic>
      <p:pic>
        <p:nvPicPr>
          <p:cNvPr id="5" name="Picture 4">
            <a:extLst>
              <a:ext uri="{FF2B5EF4-FFF2-40B4-BE49-F238E27FC236}">
                <a16:creationId xmlns:a16="http://schemas.microsoft.com/office/drawing/2014/main" id="{3E0618FF-AF22-5851-7D0C-B5676CD8BE59}"/>
              </a:ext>
            </a:extLst>
          </p:cNvPr>
          <p:cNvPicPr>
            <a:picLocks noChangeAspect="1"/>
          </p:cNvPicPr>
          <p:nvPr/>
        </p:nvPicPr>
        <p:blipFill>
          <a:blip r:embed="rId3"/>
          <a:stretch>
            <a:fillRect/>
          </a:stretch>
        </p:blipFill>
        <p:spPr>
          <a:xfrm>
            <a:off x="670304" y="4319195"/>
            <a:ext cx="5913632" cy="1714649"/>
          </a:xfrm>
          <a:prstGeom prst="rect">
            <a:avLst/>
          </a:prstGeom>
        </p:spPr>
      </p:pic>
      <p:sp>
        <p:nvSpPr>
          <p:cNvPr id="6" name="TextBox 5">
            <a:extLst>
              <a:ext uri="{FF2B5EF4-FFF2-40B4-BE49-F238E27FC236}">
                <a16:creationId xmlns:a16="http://schemas.microsoft.com/office/drawing/2014/main" id="{1452BAEF-EEFE-89D1-3E2A-A5986E704096}"/>
              </a:ext>
            </a:extLst>
          </p:cNvPr>
          <p:cNvSpPr txBox="1"/>
          <p:nvPr/>
        </p:nvSpPr>
        <p:spPr>
          <a:xfrm>
            <a:off x="7061200" y="363063"/>
            <a:ext cx="4754880" cy="1477328"/>
          </a:xfrm>
          <a:prstGeom prst="rect">
            <a:avLst/>
          </a:prstGeom>
          <a:noFill/>
        </p:spPr>
        <p:txBody>
          <a:bodyPr wrap="square" rtlCol="0">
            <a:spAutoFit/>
          </a:bodyPr>
          <a:lstStyle/>
          <a:p>
            <a:r>
              <a:rPr lang="en-US" dirty="0"/>
              <a:t>Note that the reverse order always work on objects and therefore we need to write Integer instead of int which is a primitive type. Counting sort is usually used In those cases where the range between min and max is small.</a:t>
            </a:r>
            <a:endParaRPr lang="en-IN" dirty="0"/>
          </a:p>
        </p:txBody>
      </p:sp>
      <p:pic>
        <p:nvPicPr>
          <p:cNvPr id="8" name="Picture 7">
            <a:extLst>
              <a:ext uri="{FF2B5EF4-FFF2-40B4-BE49-F238E27FC236}">
                <a16:creationId xmlns:a16="http://schemas.microsoft.com/office/drawing/2014/main" id="{75EEFD3F-0C4B-3F9A-8880-22BCE57C2786}"/>
              </a:ext>
            </a:extLst>
          </p:cNvPr>
          <p:cNvPicPr>
            <a:picLocks noChangeAspect="1"/>
          </p:cNvPicPr>
          <p:nvPr/>
        </p:nvPicPr>
        <p:blipFill>
          <a:blip r:embed="rId4"/>
          <a:stretch>
            <a:fillRect/>
          </a:stretch>
        </p:blipFill>
        <p:spPr>
          <a:xfrm>
            <a:off x="6757569" y="2062368"/>
            <a:ext cx="5362142" cy="2423928"/>
          </a:xfrm>
          <a:prstGeom prst="rect">
            <a:avLst/>
          </a:prstGeom>
        </p:spPr>
      </p:pic>
    </p:spTree>
    <p:extLst>
      <p:ext uri="{BB962C8B-B14F-4D97-AF65-F5344CB8AC3E}">
        <p14:creationId xmlns:p14="http://schemas.microsoft.com/office/powerpoint/2010/main" val="374301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4C89B-B3C1-04F6-8810-771D9ACB5880}"/>
              </a:ext>
            </a:extLst>
          </p:cNvPr>
          <p:cNvPicPr>
            <a:picLocks noChangeAspect="1"/>
          </p:cNvPicPr>
          <p:nvPr/>
        </p:nvPicPr>
        <p:blipFill>
          <a:blip r:embed="rId2"/>
          <a:stretch>
            <a:fillRect/>
          </a:stretch>
        </p:blipFill>
        <p:spPr>
          <a:xfrm>
            <a:off x="359183" y="130578"/>
            <a:ext cx="4141762" cy="4238222"/>
          </a:xfrm>
          <a:prstGeom prst="rect">
            <a:avLst/>
          </a:prstGeom>
        </p:spPr>
      </p:pic>
      <p:pic>
        <p:nvPicPr>
          <p:cNvPr id="5" name="Picture 4">
            <a:extLst>
              <a:ext uri="{FF2B5EF4-FFF2-40B4-BE49-F238E27FC236}">
                <a16:creationId xmlns:a16="http://schemas.microsoft.com/office/drawing/2014/main" id="{0085F3F4-3A0B-DA69-CB4D-6E284FA8FD06}"/>
              </a:ext>
            </a:extLst>
          </p:cNvPr>
          <p:cNvPicPr>
            <a:picLocks noChangeAspect="1"/>
          </p:cNvPicPr>
          <p:nvPr/>
        </p:nvPicPr>
        <p:blipFill>
          <a:blip r:embed="rId3"/>
          <a:stretch>
            <a:fillRect/>
          </a:stretch>
        </p:blipFill>
        <p:spPr>
          <a:xfrm>
            <a:off x="5347558" y="130579"/>
            <a:ext cx="6392906" cy="2399262"/>
          </a:xfrm>
          <a:prstGeom prst="rect">
            <a:avLst/>
          </a:prstGeom>
        </p:spPr>
      </p:pic>
      <p:cxnSp>
        <p:nvCxnSpPr>
          <p:cNvPr id="7" name="Straight Connector 6">
            <a:extLst>
              <a:ext uri="{FF2B5EF4-FFF2-40B4-BE49-F238E27FC236}">
                <a16:creationId xmlns:a16="http://schemas.microsoft.com/office/drawing/2014/main" id="{EE5EA2F3-0838-4DAA-4D79-1F9FF1EC090C}"/>
              </a:ext>
            </a:extLst>
          </p:cNvPr>
          <p:cNvCxnSpPr/>
          <p:nvPr/>
        </p:nvCxnSpPr>
        <p:spPr>
          <a:xfrm>
            <a:off x="4876800" y="130578"/>
            <a:ext cx="0" cy="4512542"/>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EA017A-7347-24A7-FE9F-27684CE54FCD}"/>
              </a:ext>
            </a:extLst>
          </p:cNvPr>
          <p:cNvCxnSpPr/>
          <p:nvPr/>
        </p:nvCxnSpPr>
        <p:spPr>
          <a:xfrm flipH="1">
            <a:off x="233680" y="4643120"/>
            <a:ext cx="4643120" cy="0"/>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B813F58-E1A5-BD2F-D05C-61BCA5EA0C27}"/>
              </a:ext>
            </a:extLst>
          </p:cNvPr>
          <p:cNvPicPr>
            <a:picLocks noChangeAspect="1"/>
          </p:cNvPicPr>
          <p:nvPr/>
        </p:nvPicPr>
        <p:blipFill>
          <a:blip r:embed="rId4"/>
          <a:stretch>
            <a:fillRect/>
          </a:stretch>
        </p:blipFill>
        <p:spPr>
          <a:xfrm>
            <a:off x="5039360" y="2830257"/>
            <a:ext cx="5034537" cy="3892084"/>
          </a:xfrm>
          <a:prstGeom prst="rect">
            <a:avLst/>
          </a:prstGeom>
        </p:spPr>
      </p:pic>
      <p:sp>
        <p:nvSpPr>
          <p:cNvPr id="12" name="TextBox 11">
            <a:extLst>
              <a:ext uri="{FF2B5EF4-FFF2-40B4-BE49-F238E27FC236}">
                <a16:creationId xmlns:a16="http://schemas.microsoft.com/office/drawing/2014/main" id="{A0036F83-F122-E932-7BAE-E799F2ABCCBF}"/>
              </a:ext>
            </a:extLst>
          </p:cNvPr>
          <p:cNvSpPr txBox="1"/>
          <p:nvPr/>
        </p:nvSpPr>
        <p:spPr>
          <a:xfrm>
            <a:off x="10236456" y="3139440"/>
            <a:ext cx="1504008" cy="2677656"/>
          </a:xfrm>
          <a:prstGeom prst="rect">
            <a:avLst/>
          </a:prstGeom>
          <a:noFill/>
        </p:spPr>
        <p:txBody>
          <a:bodyPr wrap="square" rtlCol="0">
            <a:spAutoFit/>
          </a:bodyPr>
          <a:lstStyle/>
          <a:p>
            <a:r>
              <a:rPr lang="en-US" sz="2400"/>
              <a:t>Taking </a:t>
            </a:r>
            <a:r>
              <a:rPr lang="en-US" sz="2400" dirty="0"/>
              <a:t>input from the user dynamically from the user.</a:t>
            </a:r>
            <a:endParaRPr lang="en-IN" sz="2400" dirty="0"/>
          </a:p>
        </p:txBody>
      </p:sp>
    </p:spTree>
    <p:extLst>
      <p:ext uri="{BB962C8B-B14F-4D97-AF65-F5344CB8AC3E}">
        <p14:creationId xmlns:p14="http://schemas.microsoft.com/office/powerpoint/2010/main" val="242207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E11F8-BD84-6222-AB1F-39A193561818}"/>
              </a:ext>
            </a:extLst>
          </p:cNvPr>
          <p:cNvPicPr>
            <a:picLocks noChangeAspect="1"/>
          </p:cNvPicPr>
          <p:nvPr/>
        </p:nvPicPr>
        <p:blipFill>
          <a:blip r:embed="rId2"/>
          <a:stretch>
            <a:fillRect/>
          </a:stretch>
        </p:blipFill>
        <p:spPr>
          <a:xfrm>
            <a:off x="230420" y="245393"/>
            <a:ext cx="7072712" cy="2563121"/>
          </a:xfrm>
          <a:prstGeom prst="rect">
            <a:avLst/>
          </a:prstGeom>
        </p:spPr>
      </p:pic>
      <p:sp>
        <p:nvSpPr>
          <p:cNvPr id="4" name="TextBox 3">
            <a:extLst>
              <a:ext uri="{FF2B5EF4-FFF2-40B4-BE49-F238E27FC236}">
                <a16:creationId xmlns:a16="http://schemas.microsoft.com/office/drawing/2014/main" id="{E9583687-4823-2B31-0060-D9A37DE6B02A}"/>
              </a:ext>
            </a:extLst>
          </p:cNvPr>
          <p:cNvSpPr txBox="1"/>
          <p:nvPr/>
        </p:nvSpPr>
        <p:spPr>
          <a:xfrm>
            <a:off x="303242" y="2871508"/>
            <a:ext cx="6988628" cy="1477328"/>
          </a:xfrm>
          <a:prstGeom prst="rect">
            <a:avLst/>
          </a:prstGeom>
          <a:noFill/>
        </p:spPr>
        <p:txBody>
          <a:bodyPr wrap="square" rtlCol="0">
            <a:spAutoFit/>
          </a:bodyPr>
          <a:lstStyle/>
          <a:p>
            <a:r>
              <a:rPr lang="en-US" dirty="0"/>
              <a:t> Generally 2D arrays in memory can be stored in multiple ways and among them the most common methods are row major and column major. But in java , they are stored in neither of the above two ways. They need not be stored in  continuous fashion but can be stored in different locations </a:t>
            </a:r>
            <a:endParaRPr lang="en-IN" dirty="0"/>
          </a:p>
        </p:txBody>
      </p:sp>
      <p:pic>
        <p:nvPicPr>
          <p:cNvPr id="8" name="Picture 7">
            <a:extLst>
              <a:ext uri="{FF2B5EF4-FFF2-40B4-BE49-F238E27FC236}">
                <a16:creationId xmlns:a16="http://schemas.microsoft.com/office/drawing/2014/main" id="{96080DF9-A331-1F2C-41EE-EB38BF2E773C}"/>
              </a:ext>
            </a:extLst>
          </p:cNvPr>
          <p:cNvPicPr>
            <a:picLocks noChangeAspect="1"/>
          </p:cNvPicPr>
          <p:nvPr/>
        </p:nvPicPr>
        <p:blipFill>
          <a:blip r:embed="rId3"/>
          <a:stretch>
            <a:fillRect/>
          </a:stretch>
        </p:blipFill>
        <p:spPr>
          <a:xfrm>
            <a:off x="8215600" y="255593"/>
            <a:ext cx="3673158" cy="5105842"/>
          </a:xfrm>
          <a:prstGeom prst="rect">
            <a:avLst/>
          </a:prstGeom>
        </p:spPr>
      </p:pic>
      <p:pic>
        <p:nvPicPr>
          <p:cNvPr id="10" name="Picture 9">
            <a:extLst>
              <a:ext uri="{FF2B5EF4-FFF2-40B4-BE49-F238E27FC236}">
                <a16:creationId xmlns:a16="http://schemas.microsoft.com/office/drawing/2014/main" id="{177CDB52-A299-86A2-389B-5B3B53789B2D}"/>
              </a:ext>
            </a:extLst>
          </p:cNvPr>
          <p:cNvPicPr>
            <a:picLocks noChangeAspect="1"/>
          </p:cNvPicPr>
          <p:nvPr/>
        </p:nvPicPr>
        <p:blipFill>
          <a:blip r:embed="rId4"/>
          <a:stretch>
            <a:fillRect/>
          </a:stretch>
        </p:blipFill>
        <p:spPr>
          <a:xfrm>
            <a:off x="230420" y="4411831"/>
            <a:ext cx="4715576" cy="2446169"/>
          </a:xfrm>
          <a:prstGeom prst="rect">
            <a:avLst/>
          </a:prstGeom>
        </p:spPr>
      </p:pic>
    </p:spTree>
    <p:extLst>
      <p:ext uri="{BB962C8B-B14F-4D97-AF65-F5344CB8AC3E}">
        <p14:creationId xmlns:p14="http://schemas.microsoft.com/office/powerpoint/2010/main" val="105426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005FF-7A61-6A55-B19E-D2EBF56F0780}"/>
              </a:ext>
            </a:extLst>
          </p:cNvPr>
          <p:cNvPicPr>
            <a:picLocks noChangeAspect="1"/>
          </p:cNvPicPr>
          <p:nvPr/>
        </p:nvPicPr>
        <p:blipFill>
          <a:blip r:embed="rId2"/>
          <a:stretch>
            <a:fillRect/>
          </a:stretch>
        </p:blipFill>
        <p:spPr>
          <a:xfrm>
            <a:off x="156294" y="122775"/>
            <a:ext cx="3444538" cy="3589331"/>
          </a:xfrm>
          <a:prstGeom prst="rect">
            <a:avLst/>
          </a:prstGeom>
        </p:spPr>
      </p:pic>
      <p:pic>
        <p:nvPicPr>
          <p:cNvPr id="5" name="Picture 4">
            <a:extLst>
              <a:ext uri="{FF2B5EF4-FFF2-40B4-BE49-F238E27FC236}">
                <a16:creationId xmlns:a16="http://schemas.microsoft.com/office/drawing/2014/main" id="{50EFA2DA-67E8-F0E5-905B-104E8BE9E830}"/>
              </a:ext>
            </a:extLst>
          </p:cNvPr>
          <p:cNvPicPr>
            <a:picLocks noChangeAspect="1"/>
          </p:cNvPicPr>
          <p:nvPr/>
        </p:nvPicPr>
        <p:blipFill>
          <a:blip r:embed="rId3"/>
          <a:stretch>
            <a:fillRect/>
          </a:stretch>
        </p:blipFill>
        <p:spPr>
          <a:xfrm>
            <a:off x="4244737" y="218665"/>
            <a:ext cx="6737088" cy="2729808"/>
          </a:xfrm>
          <a:prstGeom prst="rect">
            <a:avLst/>
          </a:prstGeom>
        </p:spPr>
      </p:pic>
      <p:pic>
        <p:nvPicPr>
          <p:cNvPr id="7" name="Picture 6">
            <a:extLst>
              <a:ext uri="{FF2B5EF4-FFF2-40B4-BE49-F238E27FC236}">
                <a16:creationId xmlns:a16="http://schemas.microsoft.com/office/drawing/2014/main" id="{B3904922-1C67-1536-B26B-480E6A760E33}"/>
              </a:ext>
            </a:extLst>
          </p:cNvPr>
          <p:cNvPicPr>
            <a:picLocks noChangeAspect="1"/>
          </p:cNvPicPr>
          <p:nvPr/>
        </p:nvPicPr>
        <p:blipFill>
          <a:blip r:embed="rId4"/>
          <a:stretch>
            <a:fillRect/>
          </a:stretch>
        </p:blipFill>
        <p:spPr>
          <a:xfrm>
            <a:off x="3935192" y="3287716"/>
            <a:ext cx="6532753" cy="2997056"/>
          </a:xfrm>
          <a:prstGeom prst="rect">
            <a:avLst/>
          </a:prstGeom>
        </p:spPr>
      </p:pic>
    </p:spTree>
    <p:extLst>
      <p:ext uri="{BB962C8B-B14F-4D97-AF65-F5344CB8AC3E}">
        <p14:creationId xmlns:p14="http://schemas.microsoft.com/office/powerpoint/2010/main" val="347406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76E8EE-A6BF-DAD7-6CCF-A37E8D2A1AF3}"/>
              </a:ext>
            </a:extLst>
          </p:cNvPr>
          <p:cNvPicPr>
            <a:picLocks noChangeAspect="1"/>
          </p:cNvPicPr>
          <p:nvPr/>
        </p:nvPicPr>
        <p:blipFill>
          <a:blip r:embed="rId2"/>
          <a:stretch>
            <a:fillRect/>
          </a:stretch>
        </p:blipFill>
        <p:spPr>
          <a:xfrm>
            <a:off x="241461" y="135340"/>
            <a:ext cx="7764205" cy="3926184"/>
          </a:xfrm>
          <a:prstGeom prst="rect">
            <a:avLst/>
          </a:prstGeom>
        </p:spPr>
      </p:pic>
      <p:pic>
        <p:nvPicPr>
          <p:cNvPr id="3" name="Picture 2">
            <a:extLst>
              <a:ext uri="{FF2B5EF4-FFF2-40B4-BE49-F238E27FC236}">
                <a16:creationId xmlns:a16="http://schemas.microsoft.com/office/drawing/2014/main" id="{80A765E8-5527-3EBE-E5A0-064E49AFB495}"/>
              </a:ext>
            </a:extLst>
          </p:cNvPr>
          <p:cNvPicPr>
            <a:picLocks noChangeAspect="1"/>
          </p:cNvPicPr>
          <p:nvPr/>
        </p:nvPicPr>
        <p:blipFill>
          <a:blip r:embed="rId3"/>
          <a:stretch>
            <a:fillRect/>
          </a:stretch>
        </p:blipFill>
        <p:spPr>
          <a:xfrm>
            <a:off x="428073" y="4169465"/>
            <a:ext cx="4592009" cy="2553195"/>
          </a:xfrm>
          <a:prstGeom prst="rect">
            <a:avLst/>
          </a:prstGeom>
        </p:spPr>
      </p:pic>
      <p:cxnSp>
        <p:nvCxnSpPr>
          <p:cNvPr id="5" name="Straight Connector 4">
            <a:extLst>
              <a:ext uri="{FF2B5EF4-FFF2-40B4-BE49-F238E27FC236}">
                <a16:creationId xmlns:a16="http://schemas.microsoft.com/office/drawing/2014/main" id="{B375A951-5600-C986-7C03-8A55425FFAC7}"/>
              </a:ext>
            </a:extLst>
          </p:cNvPr>
          <p:cNvCxnSpPr/>
          <p:nvPr/>
        </p:nvCxnSpPr>
        <p:spPr>
          <a:xfrm>
            <a:off x="8360229" y="135340"/>
            <a:ext cx="102636" cy="4240717"/>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7A81149-6F42-9525-9306-6F78BA586BF1}"/>
              </a:ext>
            </a:extLst>
          </p:cNvPr>
          <p:cNvCxnSpPr/>
          <p:nvPr/>
        </p:nvCxnSpPr>
        <p:spPr>
          <a:xfrm flipV="1">
            <a:off x="5248470" y="4376057"/>
            <a:ext cx="3163077" cy="74645"/>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3E7302-27AF-C0BE-7C42-0C21FBEEF814}"/>
              </a:ext>
            </a:extLst>
          </p:cNvPr>
          <p:cNvCxnSpPr/>
          <p:nvPr/>
        </p:nvCxnSpPr>
        <p:spPr>
          <a:xfrm>
            <a:off x="5309118" y="4376057"/>
            <a:ext cx="0" cy="2346603"/>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A25B57-3A69-EE72-95E6-BA416FD1D083}"/>
              </a:ext>
            </a:extLst>
          </p:cNvPr>
          <p:cNvPicPr>
            <a:picLocks noChangeAspect="1"/>
          </p:cNvPicPr>
          <p:nvPr/>
        </p:nvPicPr>
        <p:blipFill>
          <a:blip r:embed="rId4"/>
          <a:stretch>
            <a:fillRect/>
          </a:stretch>
        </p:blipFill>
        <p:spPr>
          <a:xfrm>
            <a:off x="8550796" y="135340"/>
            <a:ext cx="3399743" cy="2233552"/>
          </a:xfrm>
          <a:prstGeom prst="rect">
            <a:avLst/>
          </a:prstGeom>
        </p:spPr>
      </p:pic>
      <p:pic>
        <p:nvPicPr>
          <p:cNvPr id="14" name="Picture 13">
            <a:extLst>
              <a:ext uri="{FF2B5EF4-FFF2-40B4-BE49-F238E27FC236}">
                <a16:creationId xmlns:a16="http://schemas.microsoft.com/office/drawing/2014/main" id="{7D1DB328-E69F-E802-0AC2-49624874A2D8}"/>
              </a:ext>
            </a:extLst>
          </p:cNvPr>
          <p:cNvPicPr>
            <a:picLocks noChangeAspect="1"/>
          </p:cNvPicPr>
          <p:nvPr/>
        </p:nvPicPr>
        <p:blipFill>
          <a:blip r:embed="rId5"/>
          <a:stretch>
            <a:fillRect/>
          </a:stretch>
        </p:blipFill>
        <p:spPr>
          <a:xfrm>
            <a:off x="8639935" y="2566115"/>
            <a:ext cx="3447511" cy="1847264"/>
          </a:xfrm>
          <a:prstGeom prst="rect">
            <a:avLst/>
          </a:prstGeom>
        </p:spPr>
      </p:pic>
      <p:pic>
        <p:nvPicPr>
          <p:cNvPr id="16" name="Picture 15">
            <a:extLst>
              <a:ext uri="{FF2B5EF4-FFF2-40B4-BE49-F238E27FC236}">
                <a16:creationId xmlns:a16="http://schemas.microsoft.com/office/drawing/2014/main" id="{926119E9-534A-4CF9-887F-BD7EC017924C}"/>
              </a:ext>
            </a:extLst>
          </p:cNvPr>
          <p:cNvPicPr>
            <a:picLocks noChangeAspect="1"/>
          </p:cNvPicPr>
          <p:nvPr/>
        </p:nvPicPr>
        <p:blipFill>
          <a:blip r:embed="rId6"/>
          <a:stretch>
            <a:fillRect/>
          </a:stretch>
        </p:blipFill>
        <p:spPr>
          <a:xfrm>
            <a:off x="5514395" y="5285375"/>
            <a:ext cx="4244708" cy="1440305"/>
          </a:xfrm>
          <a:prstGeom prst="rect">
            <a:avLst/>
          </a:prstGeom>
        </p:spPr>
      </p:pic>
      <p:sp>
        <p:nvSpPr>
          <p:cNvPr id="17" name="TextBox 16">
            <a:extLst>
              <a:ext uri="{FF2B5EF4-FFF2-40B4-BE49-F238E27FC236}">
                <a16:creationId xmlns:a16="http://schemas.microsoft.com/office/drawing/2014/main" id="{B8F34322-839A-E517-E8E1-F229AF6712FB}"/>
              </a:ext>
            </a:extLst>
          </p:cNvPr>
          <p:cNvSpPr txBox="1"/>
          <p:nvPr/>
        </p:nvSpPr>
        <p:spPr>
          <a:xfrm>
            <a:off x="5369767" y="4639044"/>
            <a:ext cx="4558004" cy="646331"/>
          </a:xfrm>
          <a:prstGeom prst="rect">
            <a:avLst/>
          </a:prstGeom>
          <a:noFill/>
        </p:spPr>
        <p:txBody>
          <a:bodyPr wrap="square" rtlCol="0">
            <a:spAutoFit/>
          </a:bodyPr>
          <a:lstStyle/>
          <a:p>
            <a:r>
              <a:rPr lang="en-US" dirty="0">
                <a:solidFill>
                  <a:schemeClr val="tx2">
                    <a:lumMod val="75000"/>
                  </a:schemeClr>
                </a:solidFill>
              </a:rPr>
              <a:t>Taking input as a string. Note that  string is a class</a:t>
            </a:r>
            <a:endParaRPr lang="en-IN" dirty="0">
              <a:solidFill>
                <a:schemeClr val="tx2">
                  <a:lumMod val="75000"/>
                </a:schemeClr>
              </a:solidFill>
            </a:endParaRPr>
          </a:p>
        </p:txBody>
      </p:sp>
      <p:sp>
        <p:nvSpPr>
          <p:cNvPr id="18" name="TextBox 17">
            <a:extLst>
              <a:ext uri="{FF2B5EF4-FFF2-40B4-BE49-F238E27FC236}">
                <a16:creationId xmlns:a16="http://schemas.microsoft.com/office/drawing/2014/main" id="{68F1F3A8-4717-4EB8-28AB-067CAAAA33E1}"/>
              </a:ext>
            </a:extLst>
          </p:cNvPr>
          <p:cNvSpPr txBox="1"/>
          <p:nvPr/>
        </p:nvSpPr>
        <p:spPr>
          <a:xfrm>
            <a:off x="10133047" y="4465448"/>
            <a:ext cx="1954399" cy="2062103"/>
          </a:xfrm>
          <a:prstGeom prst="rect">
            <a:avLst/>
          </a:prstGeom>
          <a:noFill/>
        </p:spPr>
        <p:txBody>
          <a:bodyPr wrap="square" rtlCol="0">
            <a:spAutoFit/>
          </a:bodyPr>
          <a:lstStyle/>
          <a:p>
            <a:r>
              <a:rPr lang="en-US" sz="1600" dirty="0">
                <a:solidFill>
                  <a:schemeClr val="tx2">
                    <a:lumMod val="75000"/>
                  </a:schemeClr>
                </a:solidFill>
              </a:rPr>
              <a:t>Note that .next is used to take a string as input. However it only takes one word as input but if we use .nextLine we can take a whole line as input.</a:t>
            </a:r>
            <a:endParaRPr lang="en-IN" sz="1600" dirty="0">
              <a:solidFill>
                <a:schemeClr val="tx2">
                  <a:lumMod val="75000"/>
                </a:schemeClr>
              </a:solidFill>
            </a:endParaRPr>
          </a:p>
        </p:txBody>
      </p:sp>
    </p:spTree>
    <p:extLst>
      <p:ext uri="{BB962C8B-B14F-4D97-AF65-F5344CB8AC3E}">
        <p14:creationId xmlns:p14="http://schemas.microsoft.com/office/powerpoint/2010/main" val="342324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5D337-FB1F-7D71-8EAC-0BB5F6BF7FDB}"/>
              </a:ext>
            </a:extLst>
          </p:cNvPr>
          <p:cNvSpPr txBox="1"/>
          <p:nvPr/>
        </p:nvSpPr>
        <p:spPr>
          <a:xfrm>
            <a:off x="447869" y="261257"/>
            <a:ext cx="11224727" cy="646331"/>
          </a:xfrm>
          <a:prstGeom prst="rect">
            <a:avLst/>
          </a:prstGeom>
          <a:noFill/>
        </p:spPr>
        <p:txBody>
          <a:bodyPr wrap="square" rtlCol="0">
            <a:spAutoFit/>
          </a:bodyPr>
          <a:lstStyle/>
          <a:p>
            <a:r>
              <a:rPr lang="en-US" dirty="0">
                <a:solidFill>
                  <a:schemeClr val="tx2">
                    <a:lumMod val="75000"/>
                  </a:schemeClr>
                </a:solidFill>
              </a:rPr>
              <a:t>Note that incase of arrays . Length is a property whereas in case of string since string is a class , hence .length() should be used as it a function , to be more precise a method.</a:t>
            </a:r>
            <a:endParaRPr lang="en-IN" dirty="0">
              <a:solidFill>
                <a:schemeClr val="tx2">
                  <a:lumMod val="75000"/>
                </a:schemeClr>
              </a:solidFill>
            </a:endParaRPr>
          </a:p>
        </p:txBody>
      </p:sp>
      <p:sp>
        <p:nvSpPr>
          <p:cNvPr id="3" name="TextBox 2">
            <a:extLst>
              <a:ext uri="{FF2B5EF4-FFF2-40B4-BE49-F238E27FC236}">
                <a16:creationId xmlns:a16="http://schemas.microsoft.com/office/drawing/2014/main" id="{F42084A5-9E02-3AA2-06D7-D195AA4BADDE}"/>
              </a:ext>
            </a:extLst>
          </p:cNvPr>
          <p:cNvSpPr txBox="1"/>
          <p:nvPr/>
        </p:nvSpPr>
        <p:spPr>
          <a:xfrm>
            <a:off x="564501" y="1156242"/>
            <a:ext cx="3554964" cy="461665"/>
          </a:xfrm>
          <a:prstGeom prst="rect">
            <a:avLst/>
          </a:prstGeom>
          <a:noFill/>
        </p:spPr>
        <p:txBody>
          <a:bodyPr wrap="square" rtlCol="0">
            <a:spAutoFit/>
          </a:bodyPr>
          <a:lstStyle/>
          <a:p>
            <a:r>
              <a:rPr lang="en-US" sz="2400" b="1" i="1" dirty="0">
                <a:solidFill>
                  <a:schemeClr val="tx2">
                    <a:lumMod val="75000"/>
                  </a:schemeClr>
                </a:solidFill>
              </a:rPr>
              <a:t>String concatenation</a:t>
            </a:r>
            <a:endParaRPr lang="en-IN" sz="2400" b="1" i="1" dirty="0">
              <a:solidFill>
                <a:schemeClr val="tx2">
                  <a:lumMod val="75000"/>
                </a:schemeClr>
              </a:solidFill>
            </a:endParaRPr>
          </a:p>
        </p:txBody>
      </p:sp>
      <p:pic>
        <p:nvPicPr>
          <p:cNvPr id="5" name="Picture 4">
            <a:extLst>
              <a:ext uri="{FF2B5EF4-FFF2-40B4-BE49-F238E27FC236}">
                <a16:creationId xmlns:a16="http://schemas.microsoft.com/office/drawing/2014/main" id="{F4CF8544-751F-5876-F5D6-9F3BA8E8DC78}"/>
              </a:ext>
            </a:extLst>
          </p:cNvPr>
          <p:cNvPicPr>
            <a:picLocks noChangeAspect="1"/>
          </p:cNvPicPr>
          <p:nvPr/>
        </p:nvPicPr>
        <p:blipFill>
          <a:blip r:embed="rId2"/>
          <a:stretch>
            <a:fillRect/>
          </a:stretch>
        </p:blipFill>
        <p:spPr>
          <a:xfrm>
            <a:off x="267159" y="1866561"/>
            <a:ext cx="5153927" cy="1562439"/>
          </a:xfrm>
          <a:prstGeom prst="rect">
            <a:avLst/>
          </a:prstGeom>
        </p:spPr>
      </p:pic>
      <p:sp>
        <p:nvSpPr>
          <p:cNvPr id="6" name="TextBox 5">
            <a:extLst>
              <a:ext uri="{FF2B5EF4-FFF2-40B4-BE49-F238E27FC236}">
                <a16:creationId xmlns:a16="http://schemas.microsoft.com/office/drawing/2014/main" id="{FA718628-5753-EC88-B9CC-5A5178021007}"/>
              </a:ext>
            </a:extLst>
          </p:cNvPr>
          <p:cNvSpPr txBox="1"/>
          <p:nvPr/>
        </p:nvSpPr>
        <p:spPr>
          <a:xfrm>
            <a:off x="6372808" y="1054359"/>
            <a:ext cx="5010539" cy="923330"/>
          </a:xfrm>
          <a:prstGeom prst="rect">
            <a:avLst/>
          </a:prstGeom>
          <a:noFill/>
        </p:spPr>
        <p:txBody>
          <a:bodyPr wrap="square" rtlCol="0">
            <a:spAutoFit/>
          </a:bodyPr>
          <a:lstStyle/>
          <a:p>
            <a:r>
              <a:rPr lang="en-US" dirty="0">
                <a:solidFill>
                  <a:schemeClr val="tx2">
                    <a:lumMod val="75000"/>
                  </a:schemeClr>
                </a:solidFill>
              </a:rPr>
              <a:t>Just like in an array where we look at each element , in string also we can perform the same operation using a special function known as  </a:t>
            </a:r>
            <a:r>
              <a:rPr lang="en-US">
                <a:solidFill>
                  <a:schemeClr val="tx2">
                    <a:lumMod val="75000"/>
                  </a:schemeClr>
                </a:solidFill>
              </a:rPr>
              <a:t>.charAt().</a:t>
            </a:r>
            <a:endParaRPr lang="en-IN" dirty="0">
              <a:solidFill>
                <a:schemeClr val="tx2">
                  <a:lumMod val="75000"/>
                </a:schemeClr>
              </a:solidFill>
            </a:endParaRPr>
          </a:p>
        </p:txBody>
      </p:sp>
      <p:pic>
        <p:nvPicPr>
          <p:cNvPr id="8" name="Picture 7">
            <a:extLst>
              <a:ext uri="{FF2B5EF4-FFF2-40B4-BE49-F238E27FC236}">
                <a16:creationId xmlns:a16="http://schemas.microsoft.com/office/drawing/2014/main" id="{29146397-4882-5EE8-7448-6709184E813B}"/>
              </a:ext>
            </a:extLst>
          </p:cNvPr>
          <p:cNvPicPr>
            <a:picLocks noChangeAspect="1"/>
          </p:cNvPicPr>
          <p:nvPr/>
        </p:nvPicPr>
        <p:blipFill>
          <a:blip r:embed="rId3"/>
          <a:stretch>
            <a:fillRect/>
          </a:stretch>
        </p:blipFill>
        <p:spPr>
          <a:xfrm>
            <a:off x="6372808" y="2132885"/>
            <a:ext cx="5166808" cy="1577477"/>
          </a:xfrm>
          <a:prstGeom prst="rect">
            <a:avLst/>
          </a:prstGeom>
        </p:spPr>
      </p:pic>
      <p:sp>
        <p:nvSpPr>
          <p:cNvPr id="7" name="TextBox 6">
            <a:extLst>
              <a:ext uri="{FF2B5EF4-FFF2-40B4-BE49-F238E27FC236}">
                <a16:creationId xmlns:a16="http://schemas.microsoft.com/office/drawing/2014/main" id="{C1AEED6D-4790-1DC0-C661-FE4FEB9625F7}"/>
              </a:ext>
            </a:extLst>
          </p:cNvPr>
          <p:cNvSpPr txBox="1"/>
          <p:nvPr/>
        </p:nvSpPr>
        <p:spPr>
          <a:xfrm>
            <a:off x="446154" y="4058816"/>
            <a:ext cx="6151205" cy="400110"/>
          </a:xfrm>
          <a:prstGeom prst="rect">
            <a:avLst/>
          </a:prstGeom>
          <a:noFill/>
        </p:spPr>
        <p:txBody>
          <a:bodyPr wrap="square">
            <a:spAutoFit/>
          </a:bodyPr>
          <a:lstStyle/>
          <a:p>
            <a:r>
              <a:rPr lang="en-US" sz="2000" b="1" i="1" dirty="0">
                <a:solidFill>
                  <a:schemeClr val="tx2">
                    <a:lumMod val="75000"/>
                  </a:schemeClr>
                </a:solidFill>
              </a:rPr>
              <a:t>String Comparison</a:t>
            </a:r>
            <a:endParaRPr lang="en-IN" sz="2000" b="1" i="1" dirty="0">
              <a:solidFill>
                <a:schemeClr val="tx2">
                  <a:lumMod val="75000"/>
                </a:schemeClr>
              </a:solidFill>
            </a:endParaRPr>
          </a:p>
        </p:txBody>
      </p:sp>
      <p:pic>
        <p:nvPicPr>
          <p:cNvPr id="10" name="Picture 9">
            <a:extLst>
              <a:ext uri="{FF2B5EF4-FFF2-40B4-BE49-F238E27FC236}">
                <a16:creationId xmlns:a16="http://schemas.microsoft.com/office/drawing/2014/main" id="{BBB37538-8508-CD81-24F4-A248EB772812}"/>
              </a:ext>
            </a:extLst>
          </p:cNvPr>
          <p:cNvPicPr>
            <a:picLocks noChangeAspect="1"/>
          </p:cNvPicPr>
          <p:nvPr/>
        </p:nvPicPr>
        <p:blipFill>
          <a:blip r:embed="rId4"/>
          <a:stretch>
            <a:fillRect/>
          </a:stretch>
        </p:blipFill>
        <p:spPr>
          <a:xfrm>
            <a:off x="446154" y="4576549"/>
            <a:ext cx="4442845" cy="1143099"/>
          </a:xfrm>
          <a:prstGeom prst="rect">
            <a:avLst/>
          </a:prstGeom>
        </p:spPr>
      </p:pic>
      <p:pic>
        <p:nvPicPr>
          <p:cNvPr id="12" name="Picture 11">
            <a:extLst>
              <a:ext uri="{FF2B5EF4-FFF2-40B4-BE49-F238E27FC236}">
                <a16:creationId xmlns:a16="http://schemas.microsoft.com/office/drawing/2014/main" id="{31456DDA-4AC8-7D7E-F114-19EEB2BB7288}"/>
              </a:ext>
            </a:extLst>
          </p:cNvPr>
          <p:cNvPicPr>
            <a:picLocks noChangeAspect="1"/>
          </p:cNvPicPr>
          <p:nvPr/>
        </p:nvPicPr>
        <p:blipFill>
          <a:blip r:embed="rId5"/>
          <a:stretch>
            <a:fillRect/>
          </a:stretch>
        </p:blipFill>
        <p:spPr>
          <a:xfrm>
            <a:off x="5514150" y="4442156"/>
            <a:ext cx="4257062" cy="1803359"/>
          </a:xfrm>
          <a:prstGeom prst="rect">
            <a:avLst/>
          </a:prstGeom>
        </p:spPr>
      </p:pic>
      <p:pic>
        <p:nvPicPr>
          <p:cNvPr id="14" name="Picture 13">
            <a:extLst>
              <a:ext uri="{FF2B5EF4-FFF2-40B4-BE49-F238E27FC236}">
                <a16:creationId xmlns:a16="http://schemas.microsoft.com/office/drawing/2014/main" id="{EC43F599-1085-9B7E-4E1A-062546381ED4}"/>
              </a:ext>
            </a:extLst>
          </p:cNvPr>
          <p:cNvPicPr>
            <a:picLocks noChangeAspect="1"/>
          </p:cNvPicPr>
          <p:nvPr/>
        </p:nvPicPr>
        <p:blipFill>
          <a:blip r:embed="rId6"/>
          <a:stretch>
            <a:fillRect/>
          </a:stretch>
        </p:blipFill>
        <p:spPr>
          <a:xfrm>
            <a:off x="84171" y="5866656"/>
            <a:ext cx="5166809" cy="757719"/>
          </a:xfrm>
          <a:prstGeom prst="rect">
            <a:avLst/>
          </a:prstGeom>
        </p:spPr>
      </p:pic>
    </p:spTree>
    <p:extLst>
      <p:ext uri="{BB962C8B-B14F-4D97-AF65-F5344CB8AC3E}">
        <p14:creationId xmlns:p14="http://schemas.microsoft.com/office/powerpoint/2010/main" val="400842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65A53-B482-F199-5715-497F48FCB644}"/>
              </a:ext>
            </a:extLst>
          </p:cNvPr>
          <p:cNvPicPr>
            <a:picLocks noChangeAspect="1"/>
          </p:cNvPicPr>
          <p:nvPr/>
        </p:nvPicPr>
        <p:blipFill>
          <a:blip r:embed="rId2"/>
          <a:stretch>
            <a:fillRect/>
          </a:stretch>
        </p:blipFill>
        <p:spPr>
          <a:xfrm>
            <a:off x="196028" y="267256"/>
            <a:ext cx="5212532" cy="1508891"/>
          </a:xfrm>
          <a:prstGeom prst="rect">
            <a:avLst/>
          </a:prstGeom>
        </p:spPr>
      </p:pic>
      <p:sp>
        <p:nvSpPr>
          <p:cNvPr id="4" name="TextBox 3">
            <a:extLst>
              <a:ext uri="{FF2B5EF4-FFF2-40B4-BE49-F238E27FC236}">
                <a16:creationId xmlns:a16="http://schemas.microsoft.com/office/drawing/2014/main" id="{C2B7EADA-2AB8-4D6E-3867-5C6A002DD548}"/>
              </a:ext>
            </a:extLst>
          </p:cNvPr>
          <p:cNvSpPr txBox="1"/>
          <p:nvPr/>
        </p:nvSpPr>
        <p:spPr>
          <a:xfrm>
            <a:off x="5840963" y="317241"/>
            <a:ext cx="5598368" cy="1323439"/>
          </a:xfrm>
          <a:prstGeom prst="rect">
            <a:avLst/>
          </a:prstGeom>
          <a:noFill/>
        </p:spPr>
        <p:txBody>
          <a:bodyPr wrap="square" rtlCol="0">
            <a:spAutoFit/>
          </a:bodyPr>
          <a:lstStyle/>
          <a:p>
            <a:r>
              <a:rPr lang="en-US" sz="2000" dirty="0">
                <a:solidFill>
                  <a:schemeClr val="tx2">
                    <a:lumMod val="75000"/>
                  </a:schemeClr>
                </a:solidFill>
              </a:rPr>
              <a:t>Hence in order to check whether two strings are equal or not we need to use the function .equals() which returns a Boolean type as an answer.it only checks the value of the two strings</a:t>
            </a:r>
            <a:endParaRPr lang="en-IN" sz="2000" dirty="0">
              <a:solidFill>
                <a:schemeClr val="tx2">
                  <a:lumMod val="75000"/>
                </a:schemeClr>
              </a:solidFill>
            </a:endParaRPr>
          </a:p>
        </p:txBody>
      </p:sp>
      <p:pic>
        <p:nvPicPr>
          <p:cNvPr id="6" name="Picture 5">
            <a:extLst>
              <a:ext uri="{FF2B5EF4-FFF2-40B4-BE49-F238E27FC236}">
                <a16:creationId xmlns:a16="http://schemas.microsoft.com/office/drawing/2014/main" id="{F9DEC2B4-5A44-F239-68CF-4BAB38F1E808}"/>
              </a:ext>
            </a:extLst>
          </p:cNvPr>
          <p:cNvPicPr>
            <a:picLocks noChangeAspect="1"/>
          </p:cNvPicPr>
          <p:nvPr/>
        </p:nvPicPr>
        <p:blipFill>
          <a:blip r:embed="rId3"/>
          <a:stretch>
            <a:fillRect/>
          </a:stretch>
        </p:blipFill>
        <p:spPr>
          <a:xfrm>
            <a:off x="355295" y="2649512"/>
            <a:ext cx="6424217" cy="3406435"/>
          </a:xfrm>
          <a:prstGeom prst="rect">
            <a:avLst/>
          </a:prstGeom>
        </p:spPr>
      </p:pic>
      <p:pic>
        <p:nvPicPr>
          <p:cNvPr id="8" name="Picture 7">
            <a:extLst>
              <a:ext uri="{FF2B5EF4-FFF2-40B4-BE49-F238E27FC236}">
                <a16:creationId xmlns:a16="http://schemas.microsoft.com/office/drawing/2014/main" id="{B2EC0347-D4BC-9112-9D69-2F3FBA6D5253}"/>
              </a:ext>
            </a:extLst>
          </p:cNvPr>
          <p:cNvPicPr>
            <a:picLocks noChangeAspect="1"/>
          </p:cNvPicPr>
          <p:nvPr/>
        </p:nvPicPr>
        <p:blipFill>
          <a:blip r:embed="rId4"/>
          <a:stretch>
            <a:fillRect/>
          </a:stretch>
        </p:blipFill>
        <p:spPr>
          <a:xfrm>
            <a:off x="895537" y="6204857"/>
            <a:ext cx="1344004" cy="467480"/>
          </a:xfrm>
          <a:prstGeom prst="rect">
            <a:avLst/>
          </a:prstGeom>
        </p:spPr>
      </p:pic>
      <p:sp>
        <p:nvSpPr>
          <p:cNvPr id="9" name="TextBox 8">
            <a:extLst>
              <a:ext uri="{FF2B5EF4-FFF2-40B4-BE49-F238E27FC236}">
                <a16:creationId xmlns:a16="http://schemas.microsoft.com/office/drawing/2014/main" id="{A8AC4EA3-3EA1-4B20-9C8D-E1BF8C282377}"/>
              </a:ext>
            </a:extLst>
          </p:cNvPr>
          <p:cNvSpPr txBox="1"/>
          <p:nvPr/>
        </p:nvSpPr>
        <p:spPr>
          <a:xfrm>
            <a:off x="457200" y="1968759"/>
            <a:ext cx="5719665" cy="369332"/>
          </a:xfrm>
          <a:prstGeom prst="rect">
            <a:avLst/>
          </a:prstGeom>
          <a:noFill/>
        </p:spPr>
        <p:txBody>
          <a:bodyPr wrap="square" rtlCol="0">
            <a:spAutoFit/>
          </a:bodyPr>
          <a:lstStyle/>
          <a:p>
            <a:r>
              <a:rPr lang="en-US" dirty="0">
                <a:solidFill>
                  <a:schemeClr val="tx2">
                    <a:lumMod val="75000"/>
                  </a:schemeClr>
                </a:solidFill>
              </a:rPr>
              <a:t>String substrings</a:t>
            </a:r>
            <a:endParaRPr lang="en-IN" dirty="0">
              <a:solidFill>
                <a:schemeClr val="tx2">
                  <a:lumMod val="75000"/>
                </a:schemeClr>
              </a:solidFill>
            </a:endParaRPr>
          </a:p>
        </p:txBody>
      </p:sp>
      <p:sp>
        <p:nvSpPr>
          <p:cNvPr id="11" name="TextBox 10">
            <a:extLst>
              <a:ext uri="{FF2B5EF4-FFF2-40B4-BE49-F238E27FC236}">
                <a16:creationId xmlns:a16="http://schemas.microsoft.com/office/drawing/2014/main" id="{128DABC3-FBAF-B150-8E82-95B25DB59C7B}"/>
              </a:ext>
            </a:extLst>
          </p:cNvPr>
          <p:cNvSpPr txBox="1"/>
          <p:nvPr/>
        </p:nvSpPr>
        <p:spPr>
          <a:xfrm>
            <a:off x="7212563" y="2338091"/>
            <a:ext cx="4394719" cy="1631216"/>
          </a:xfrm>
          <a:prstGeom prst="rect">
            <a:avLst/>
          </a:prstGeom>
          <a:noFill/>
        </p:spPr>
        <p:txBody>
          <a:bodyPr wrap="square" rtlCol="0">
            <a:spAutoFit/>
          </a:bodyPr>
          <a:lstStyle/>
          <a:p>
            <a:r>
              <a:rPr lang="en-US" sz="2000" dirty="0">
                <a:solidFill>
                  <a:schemeClr val="tx2">
                    <a:lumMod val="75000"/>
                  </a:schemeClr>
                </a:solidFill>
              </a:rPr>
              <a:t>Note that in java whenever we want to get a substring of a string we can use the function substring() where we need to pass starting index and ending index which is not included as parameters.</a:t>
            </a:r>
            <a:endParaRPr lang="en-IN" sz="2000" dirty="0">
              <a:solidFill>
                <a:schemeClr val="tx2">
                  <a:lumMod val="75000"/>
                </a:schemeClr>
              </a:solidFill>
            </a:endParaRPr>
          </a:p>
        </p:txBody>
      </p:sp>
      <p:pic>
        <p:nvPicPr>
          <p:cNvPr id="13" name="Picture 12">
            <a:extLst>
              <a:ext uri="{FF2B5EF4-FFF2-40B4-BE49-F238E27FC236}">
                <a16:creationId xmlns:a16="http://schemas.microsoft.com/office/drawing/2014/main" id="{C81A04AE-FC74-875D-467F-3CFCAF964E34}"/>
              </a:ext>
            </a:extLst>
          </p:cNvPr>
          <p:cNvPicPr>
            <a:picLocks noChangeAspect="1"/>
          </p:cNvPicPr>
          <p:nvPr/>
        </p:nvPicPr>
        <p:blipFill>
          <a:blip r:embed="rId5"/>
          <a:stretch>
            <a:fillRect/>
          </a:stretch>
        </p:blipFill>
        <p:spPr>
          <a:xfrm>
            <a:off x="7027786" y="4033213"/>
            <a:ext cx="4313294" cy="350550"/>
          </a:xfrm>
          <a:prstGeom prst="rect">
            <a:avLst/>
          </a:prstGeom>
        </p:spPr>
      </p:pic>
    </p:spTree>
    <p:extLst>
      <p:ext uri="{BB962C8B-B14F-4D97-AF65-F5344CB8AC3E}">
        <p14:creationId xmlns:p14="http://schemas.microsoft.com/office/powerpoint/2010/main" val="218058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F38408-7BB2-BCE3-30DD-2386EDD70B15}"/>
              </a:ext>
            </a:extLst>
          </p:cNvPr>
          <p:cNvSpPr txBox="1"/>
          <p:nvPr/>
        </p:nvSpPr>
        <p:spPr>
          <a:xfrm>
            <a:off x="632178" y="338667"/>
            <a:ext cx="4154311" cy="523220"/>
          </a:xfrm>
          <a:prstGeom prst="rect">
            <a:avLst/>
          </a:prstGeom>
          <a:noFill/>
        </p:spPr>
        <p:txBody>
          <a:bodyPr wrap="square" rtlCol="0">
            <a:spAutoFit/>
          </a:bodyPr>
          <a:lstStyle/>
          <a:p>
            <a:r>
              <a:rPr lang="en-US" sz="2800" b="1" i="1" dirty="0">
                <a:solidFill>
                  <a:schemeClr val="tx2"/>
                </a:solidFill>
              </a:rPr>
              <a:t>Boilerplate code</a:t>
            </a:r>
            <a:endParaRPr lang="en-IN" sz="2800" b="1" i="1" dirty="0">
              <a:solidFill>
                <a:schemeClr val="tx2"/>
              </a:solidFill>
            </a:endParaRPr>
          </a:p>
        </p:txBody>
      </p:sp>
      <p:sp>
        <p:nvSpPr>
          <p:cNvPr id="3" name="TextBox 2">
            <a:extLst>
              <a:ext uri="{FF2B5EF4-FFF2-40B4-BE49-F238E27FC236}">
                <a16:creationId xmlns:a16="http://schemas.microsoft.com/office/drawing/2014/main" id="{2788EC9B-806F-0613-29F9-C35D9925D6D1}"/>
              </a:ext>
            </a:extLst>
          </p:cNvPr>
          <p:cNvSpPr txBox="1"/>
          <p:nvPr/>
        </p:nvSpPr>
        <p:spPr>
          <a:xfrm>
            <a:off x="6366933" y="214489"/>
            <a:ext cx="5486400" cy="1938992"/>
          </a:xfrm>
          <a:prstGeom prst="rect">
            <a:avLst/>
          </a:prstGeom>
          <a:noFill/>
        </p:spPr>
        <p:txBody>
          <a:bodyPr wrap="square" rtlCol="0">
            <a:spAutoFit/>
          </a:bodyPr>
          <a:lstStyle/>
          <a:p>
            <a:r>
              <a:rPr lang="en-US" sz="2400" b="1" i="1" dirty="0">
                <a:solidFill>
                  <a:schemeClr val="tx2"/>
                </a:solidFill>
              </a:rPr>
              <a:t>Incase of java , whatever code we write , we always write it inside a class the name of the class should be the name of the file. And also in order to compile a code we write javac </a:t>
            </a:r>
            <a:r>
              <a:rPr lang="en-US" sz="2400" b="1" i="1" dirty="0" err="1">
                <a:solidFill>
                  <a:schemeClr val="tx2"/>
                </a:solidFill>
              </a:rPr>
              <a:t>file_name</a:t>
            </a:r>
            <a:r>
              <a:rPr lang="en-US" sz="2400" b="1" i="1" dirty="0">
                <a:solidFill>
                  <a:schemeClr val="tx2"/>
                </a:solidFill>
              </a:rPr>
              <a:t>.</a:t>
            </a:r>
            <a:endParaRPr lang="en-IN" sz="2400" b="1" i="1" dirty="0">
              <a:solidFill>
                <a:schemeClr val="tx2"/>
              </a:solidFill>
            </a:endParaRPr>
          </a:p>
        </p:txBody>
      </p:sp>
      <p:pic>
        <p:nvPicPr>
          <p:cNvPr id="7" name="Picture 6">
            <a:extLst>
              <a:ext uri="{FF2B5EF4-FFF2-40B4-BE49-F238E27FC236}">
                <a16:creationId xmlns:a16="http://schemas.microsoft.com/office/drawing/2014/main" id="{1B30EAEB-C059-8766-603F-DAE9BD00FA1F}"/>
              </a:ext>
            </a:extLst>
          </p:cNvPr>
          <p:cNvPicPr>
            <a:picLocks noChangeAspect="1"/>
          </p:cNvPicPr>
          <p:nvPr/>
        </p:nvPicPr>
        <p:blipFill>
          <a:blip r:embed="rId2"/>
          <a:stretch>
            <a:fillRect/>
          </a:stretch>
        </p:blipFill>
        <p:spPr>
          <a:xfrm>
            <a:off x="6442902" y="2400427"/>
            <a:ext cx="5334462" cy="2034716"/>
          </a:xfrm>
          <a:prstGeom prst="rect">
            <a:avLst/>
          </a:prstGeom>
        </p:spPr>
      </p:pic>
      <p:pic>
        <p:nvPicPr>
          <p:cNvPr id="9" name="Picture 8">
            <a:extLst>
              <a:ext uri="{FF2B5EF4-FFF2-40B4-BE49-F238E27FC236}">
                <a16:creationId xmlns:a16="http://schemas.microsoft.com/office/drawing/2014/main" id="{4264CFC2-6737-0848-2062-1F5BCE3934A6}"/>
              </a:ext>
            </a:extLst>
          </p:cNvPr>
          <p:cNvPicPr>
            <a:picLocks noChangeAspect="1"/>
          </p:cNvPicPr>
          <p:nvPr/>
        </p:nvPicPr>
        <p:blipFill>
          <a:blip r:embed="rId3"/>
          <a:stretch>
            <a:fillRect/>
          </a:stretch>
        </p:blipFill>
        <p:spPr>
          <a:xfrm>
            <a:off x="196162" y="883611"/>
            <a:ext cx="5973591" cy="3033633"/>
          </a:xfrm>
          <a:prstGeom prst="rect">
            <a:avLst/>
          </a:prstGeom>
        </p:spPr>
      </p:pic>
      <p:sp>
        <p:nvSpPr>
          <p:cNvPr id="10" name="TextBox 9">
            <a:extLst>
              <a:ext uri="{FF2B5EF4-FFF2-40B4-BE49-F238E27FC236}">
                <a16:creationId xmlns:a16="http://schemas.microsoft.com/office/drawing/2014/main" id="{BB512033-20CC-06D7-B136-CB8A2409DAAD}"/>
              </a:ext>
            </a:extLst>
          </p:cNvPr>
          <p:cNvSpPr txBox="1"/>
          <p:nvPr/>
        </p:nvSpPr>
        <p:spPr>
          <a:xfrm>
            <a:off x="6728177" y="4560711"/>
            <a:ext cx="4526845" cy="1200329"/>
          </a:xfrm>
          <a:prstGeom prst="rect">
            <a:avLst/>
          </a:prstGeom>
          <a:noFill/>
        </p:spPr>
        <p:txBody>
          <a:bodyPr wrap="square" rtlCol="0">
            <a:spAutoFit/>
          </a:bodyPr>
          <a:lstStyle/>
          <a:p>
            <a:r>
              <a:rPr lang="en-US" sz="2400" b="1" i="1" dirty="0">
                <a:solidFill>
                  <a:schemeClr val="tx2"/>
                </a:solidFill>
              </a:rPr>
              <a:t>If we want them to be printed on the next line we simply use the command ‘ </a:t>
            </a:r>
            <a:r>
              <a:rPr lang="en-US" sz="2400" b="1" i="1">
                <a:solidFill>
                  <a:schemeClr val="tx2"/>
                </a:solidFill>
              </a:rPr>
              <a:t>println ’ or use \n.</a:t>
            </a:r>
            <a:endParaRPr lang="en-IN" sz="2400" b="1" i="1" dirty="0">
              <a:solidFill>
                <a:schemeClr val="tx2"/>
              </a:solidFill>
            </a:endParaRPr>
          </a:p>
        </p:txBody>
      </p:sp>
      <p:pic>
        <p:nvPicPr>
          <p:cNvPr id="12" name="Picture 11">
            <a:extLst>
              <a:ext uri="{FF2B5EF4-FFF2-40B4-BE49-F238E27FC236}">
                <a16:creationId xmlns:a16="http://schemas.microsoft.com/office/drawing/2014/main" id="{6E9AC6D7-638B-44A2-F978-CBBC8E00E24D}"/>
              </a:ext>
            </a:extLst>
          </p:cNvPr>
          <p:cNvPicPr>
            <a:picLocks noChangeAspect="1"/>
          </p:cNvPicPr>
          <p:nvPr/>
        </p:nvPicPr>
        <p:blipFill>
          <a:blip r:embed="rId4"/>
          <a:stretch>
            <a:fillRect/>
          </a:stretch>
        </p:blipFill>
        <p:spPr>
          <a:xfrm>
            <a:off x="84015" y="3917244"/>
            <a:ext cx="5250635" cy="2072820"/>
          </a:xfrm>
          <a:prstGeom prst="rect">
            <a:avLst/>
          </a:prstGeom>
        </p:spPr>
      </p:pic>
    </p:spTree>
    <p:extLst>
      <p:ext uri="{BB962C8B-B14F-4D97-AF65-F5344CB8AC3E}">
        <p14:creationId xmlns:p14="http://schemas.microsoft.com/office/powerpoint/2010/main" val="3512253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C19DC0-F1FB-5D0B-73AD-70BBF5ACB534}"/>
              </a:ext>
            </a:extLst>
          </p:cNvPr>
          <p:cNvPicPr>
            <a:picLocks noChangeAspect="1"/>
          </p:cNvPicPr>
          <p:nvPr/>
        </p:nvPicPr>
        <p:blipFill>
          <a:blip r:embed="rId2"/>
          <a:stretch>
            <a:fillRect/>
          </a:stretch>
        </p:blipFill>
        <p:spPr>
          <a:xfrm>
            <a:off x="124186" y="195943"/>
            <a:ext cx="5772779" cy="3966805"/>
          </a:xfrm>
          <a:prstGeom prst="rect">
            <a:avLst/>
          </a:prstGeom>
        </p:spPr>
      </p:pic>
      <p:sp>
        <p:nvSpPr>
          <p:cNvPr id="2" name="TextBox 1">
            <a:extLst>
              <a:ext uri="{FF2B5EF4-FFF2-40B4-BE49-F238E27FC236}">
                <a16:creationId xmlns:a16="http://schemas.microsoft.com/office/drawing/2014/main" id="{9A75FBE3-DF39-250E-202D-1A39D8AF3501}"/>
              </a:ext>
            </a:extLst>
          </p:cNvPr>
          <p:cNvSpPr txBox="1"/>
          <p:nvPr/>
        </p:nvSpPr>
        <p:spPr>
          <a:xfrm>
            <a:off x="335902" y="4516016"/>
            <a:ext cx="5772779" cy="1631216"/>
          </a:xfrm>
          <a:prstGeom prst="rect">
            <a:avLst/>
          </a:prstGeom>
          <a:noFill/>
        </p:spPr>
        <p:txBody>
          <a:bodyPr wrap="square" rtlCol="0">
            <a:spAutoFit/>
          </a:bodyPr>
          <a:lstStyle/>
          <a:p>
            <a:r>
              <a:rPr lang="en-US" sz="2000" dirty="0">
                <a:solidFill>
                  <a:schemeClr val="tx2">
                    <a:lumMod val="75000"/>
                  </a:schemeClr>
                </a:solidFill>
              </a:rPr>
              <a:t>Note that in the above case the strings are being compared lexicographically  and also the case which is whether it is upper case or lower case is also being considered whereas in case of  function such as ComparetoIgnorecase () case is not being considered.</a:t>
            </a:r>
            <a:endParaRPr lang="en-IN" sz="2000" dirty="0">
              <a:solidFill>
                <a:schemeClr val="tx2">
                  <a:lumMod val="75000"/>
                </a:schemeClr>
              </a:solidFill>
            </a:endParaRPr>
          </a:p>
        </p:txBody>
      </p:sp>
      <p:pic>
        <p:nvPicPr>
          <p:cNvPr id="5" name="Picture 4">
            <a:extLst>
              <a:ext uri="{FF2B5EF4-FFF2-40B4-BE49-F238E27FC236}">
                <a16:creationId xmlns:a16="http://schemas.microsoft.com/office/drawing/2014/main" id="{7493919C-537C-A4B4-A7DB-419B39293AF5}"/>
              </a:ext>
            </a:extLst>
          </p:cNvPr>
          <p:cNvPicPr>
            <a:picLocks noChangeAspect="1"/>
          </p:cNvPicPr>
          <p:nvPr/>
        </p:nvPicPr>
        <p:blipFill>
          <a:blip r:embed="rId3"/>
          <a:stretch>
            <a:fillRect/>
          </a:stretch>
        </p:blipFill>
        <p:spPr>
          <a:xfrm>
            <a:off x="6391891" y="306625"/>
            <a:ext cx="4633362" cy="944962"/>
          </a:xfrm>
          <a:prstGeom prst="rect">
            <a:avLst/>
          </a:prstGeom>
        </p:spPr>
      </p:pic>
      <p:pic>
        <p:nvPicPr>
          <p:cNvPr id="7" name="Picture 6">
            <a:extLst>
              <a:ext uri="{FF2B5EF4-FFF2-40B4-BE49-F238E27FC236}">
                <a16:creationId xmlns:a16="http://schemas.microsoft.com/office/drawing/2014/main" id="{5CD7944F-DB5C-CFF8-D37E-92E61C9B9ACA}"/>
              </a:ext>
            </a:extLst>
          </p:cNvPr>
          <p:cNvPicPr>
            <a:picLocks noChangeAspect="1"/>
          </p:cNvPicPr>
          <p:nvPr/>
        </p:nvPicPr>
        <p:blipFill>
          <a:blip r:embed="rId4"/>
          <a:stretch>
            <a:fillRect/>
          </a:stretch>
        </p:blipFill>
        <p:spPr>
          <a:xfrm>
            <a:off x="6174366" y="1480196"/>
            <a:ext cx="5646909" cy="2423370"/>
          </a:xfrm>
          <a:prstGeom prst="rect">
            <a:avLst/>
          </a:prstGeom>
        </p:spPr>
      </p:pic>
      <p:pic>
        <p:nvPicPr>
          <p:cNvPr id="9" name="Picture 8">
            <a:extLst>
              <a:ext uri="{FF2B5EF4-FFF2-40B4-BE49-F238E27FC236}">
                <a16:creationId xmlns:a16="http://schemas.microsoft.com/office/drawing/2014/main" id="{F480E488-1C4E-3E3C-2EA1-6CEB6C76D8EE}"/>
              </a:ext>
            </a:extLst>
          </p:cNvPr>
          <p:cNvPicPr>
            <a:picLocks noChangeAspect="1"/>
          </p:cNvPicPr>
          <p:nvPr/>
        </p:nvPicPr>
        <p:blipFill>
          <a:blip r:embed="rId5"/>
          <a:stretch>
            <a:fillRect/>
          </a:stretch>
        </p:blipFill>
        <p:spPr>
          <a:xfrm>
            <a:off x="6467286" y="4132175"/>
            <a:ext cx="1646063" cy="693480"/>
          </a:xfrm>
          <a:prstGeom prst="rect">
            <a:avLst/>
          </a:prstGeom>
        </p:spPr>
      </p:pic>
      <p:sp>
        <p:nvSpPr>
          <p:cNvPr id="10" name="TextBox 9">
            <a:extLst>
              <a:ext uri="{FF2B5EF4-FFF2-40B4-BE49-F238E27FC236}">
                <a16:creationId xmlns:a16="http://schemas.microsoft.com/office/drawing/2014/main" id="{149438D4-78A5-B816-D9F9-1BBC1F304CDD}"/>
              </a:ext>
            </a:extLst>
          </p:cNvPr>
          <p:cNvSpPr txBox="1"/>
          <p:nvPr/>
        </p:nvSpPr>
        <p:spPr>
          <a:xfrm>
            <a:off x="8462865" y="4132175"/>
            <a:ext cx="3536302" cy="1938992"/>
          </a:xfrm>
          <a:prstGeom prst="rect">
            <a:avLst/>
          </a:prstGeom>
          <a:noFill/>
        </p:spPr>
        <p:txBody>
          <a:bodyPr wrap="square" rtlCol="0">
            <a:spAutoFit/>
          </a:bodyPr>
          <a:lstStyle/>
          <a:p>
            <a:r>
              <a:rPr lang="en-US" sz="2400" dirty="0">
                <a:solidFill>
                  <a:schemeClr val="tx2">
                    <a:lumMod val="75000"/>
                  </a:schemeClr>
                </a:solidFill>
              </a:rPr>
              <a:t>Here the output is mango since the strings are being compared to each other lexicographically and not by size.</a:t>
            </a:r>
            <a:endParaRPr lang="en-IN" sz="2400" dirty="0">
              <a:solidFill>
                <a:schemeClr val="tx2">
                  <a:lumMod val="75000"/>
                </a:schemeClr>
              </a:solidFill>
            </a:endParaRPr>
          </a:p>
        </p:txBody>
      </p:sp>
    </p:spTree>
    <p:extLst>
      <p:ext uri="{BB962C8B-B14F-4D97-AF65-F5344CB8AC3E}">
        <p14:creationId xmlns:p14="http://schemas.microsoft.com/office/powerpoint/2010/main" val="270037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5893F-5507-DF09-DC9C-FFEE8D82E6A6}"/>
              </a:ext>
            </a:extLst>
          </p:cNvPr>
          <p:cNvSpPr txBox="1"/>
          <p:nvPr/>
        </p:nvSpPr>
        <p:spPr>
          <a:xfrm>
            <a:off x="182723" y="2839876"/>
            <a:ext cx="6825084" cy="3170099"/>
          </a:xfrm>
          <a:prstGeom prst="rect">
            <a:avLst/>
          </a:prstGeom>
          <a:noFill/>
        </p:spPr>
        <p:txBody>
          <a:bodyPr wrap="square" rtlCol="0">
            <a:spAutoFit/>
          </a:bodyPr>
          <a:lstStyle/>
          <a:p>
            <a:r>
              <a:rPr lang="en-US" sz="2000" dirty="0">
                <a:solidFill>
                  <a:schemeClr val="tx2">
                    <a:lumMod val="75000"/>
                  </a:schemeClr>
                </a:solidFill>
              </a:rPr>
              <a:t>Interning is basically pointing to already existing thing in the heap memory by two or variables in the stack memory. Note that the computer has two types of memory one is heap memory and the other is stack memory. Heap memory is the one which stores all the strings and hence it is known as string pool or intern pool. Also note that the strings are immutable which means that they get copied to a new string every time in a loop . So the copying time is directly proportional to length of the string and it is being copied n times and hence its time complexity is quadratic.</a:t>
            </a:r>
            <a:endParaRPr lang="en-IN" sz="2000" dirty="0">
              <a:solidFill>
                <a:schemeClr val="tx2">
                  <a:lumMod val="75000"/>
                </a:schemeClr>
              </a:solidFill>
            </a:endParaRPr>
          </a:p>
        </p:txBody>
      </p:sp>
      <p:pic>
        <p:nvPicPr>
          <p:cNvPr id="4" name="Picture 3">
            <a:extLst>
              <a:ext uri="{FF2B5EF4-FFF2-40B4-BE49-F238E27FC236}">
                <a16:creationId xmlns:a16="http://schemas.microsoft.com/office/drawing/2014/main" id="{9E43A793-87F1-D7C3-BB73-17A9BDAE943C}"/>
              </a:ext>
            </a:extLst>
          </p:cNvPr>
          <p:cNvPicPr>
            <a:picLocks noChangeAspect="1"/>
          </p:cNvPicPr>
          <p:nvPr/>
        </p:nvPicPr>
        <p:blipFill>
          <a:blip r:embed="rId2"/>
          <a:stretch>
            <a:fillRect/>
          </a:stretch>
        </p:blipFill>
        <p:spPr>
          <a:xfrm>
            <a:off x="182723" y="333065"/>
            <a:ext cx="7010915" cy="2287536"/>
          </a:xfrm>
          <a:prstGeom prst="rect">
            <a:avLst/>
          </a:prstGeom>
        </p:spPr>
      </p:pic>
      <p:pic>
        <p:nvPicPr>
          <p:cNvPr id="6" name="Picture 5">
            <a:extLst>
              <a:ext uri="{FF2B5EF4-FFF2-40B4-BE49-F238E27FC236}">
                <a16:creationId xmlns:a16="http://schemas.microsoft.com/office/drawing/2014/main" id="{DE9859FD-E5D4-1424-6401-760D2873DFA8}"/>
              </a:ext>
            </a:extLst>
          </p:cNvPr>
          <p:cNvPicPr>
            <a:picLocks noChangeAspect="1"/>
          </p:cNvPicPr>
          <p:nvPr/>
        </p:nvPicPr>
        <p:blipFill>
          <a:blip r:embed="rId3"/>
          <a:stretch>
            <a:fillRect/>
          </a:stretch>
        </p:blipFill>
        <p:spPr>
          <a:xfrm>
            <a:off x="7632762" y="0"/>
            <a:ext cx="4773842" cy="3095935"/>
          </a:xfrm>
          <a:prstGeom prst="rect">
            <a:avLst/>
          </a:prstGeom>
        </p:spPr>
      </p:pic>
      <p:sp>
        <p:nvSpPr>
          <p:cNvPr id="7" name="TextBox 6">
            <a:extLst>
              <a:ext uri="{FF2B5EF4-FFF2-40B4-BE49-F238E27FC236}">
                <a16:creationId xmlns:a16="http://schemas.microsoft.com/office/drawing/2014/main" id="{984B8CCB-AEB3-B1EB-2A78-67771488966A}"/>
              </a:ext>
            </a:extLst>
          </p:cNvPr>
          <p:cNvSpPr txBox="1"/>
          <p:nvPr/>
        </p:nvSpPr>
        <p:spPr>
          <a:xfrm>
            <a:off x="7819053" y="4904398"/>
            <a:ext cx="3816220" cy="1754326"/>
          </a:xfrm>
          <a:prstGeom prst="rect">
            <a:avLst/>
          </a:prstGeom>
          <a:noFill/>
        </p:spPr>
        <p:txBody>
          <a:bodyPr wrap="square" rtlCol="0">
            <a:spAutoFit/>
          </a:bodyPr>
          <a:lstStyle/>
          <a:p>
            <a:r>
              <a:rPr lang="en-US" dirty="0">
                <a:solidFill>
                  <a:schemeClr val="tx2">
                    <a:lumMod val="75000"/>
                  </a:schemeClr>
                </a:solidFill>
              </a:rPr>
              <a:t>String builder just like is string is another data structure but the only difference is that  if it is once created it can modified which means that in simple terms it is mutable unlike strings which are immutable.</a:t>
            </a:r>
            <a:endParaRPr lang="en-IN" dirty="0">
              <a:solidFill>
                <a:schemeClr val="tx2">
                  <a:lumMod val="75000"/>
                </a:schemeClr>
              </a:solidFill>
            </a:endParaRPr>
          </a:p>
        </p:txBody>
      </p:sp>
      <p:pic>
        <p:nvPicPr>
          <p:cNvPr id="9" name="Picture 8">
            <a:extLst>
              <a:ext uri="{FF2B5EF4-FFF2-40B4-BE49-F238E27FC236}">
                <a16:creationId xmlns:a16="http://schemas.microsoft.com/office/drawing/2014/main" id="{562745F5-F47D-A173-5C86-FEDCA43E2185}"/>
              </a:ext>
            </a:extLst>
          </p:cNvPr>
          <p:cNvPicPr>
            <a:picLocks noChangeAspect="1"/>
          </p:cNvPicPr>
          <p:nvPr/>
        </p:nvPicPr>
        <p:blipFill>
          <a:blip r:embed="rId4"/>
          <a:stretch>
            <a:fillRect/>
          </a:stretch>
        </p:blipFill>
        <p:spPr>
          <a:xfrm>
            <a:off x="6837100" y="3279717"/>
            <a:ext cx="5354900" cy="1601355"/>
          </a:xfrm>
          <a:prstGeom prst="rect">
            <a:avLst/>
          </a:prstGeom>
        </p:spPr>
      </p:pic>
      <p:cxnSp>
        <p:nvCxnSpPr>
          <p:cNvPr id="11" name="Straight Connector 10">
            <a:extLst>
              <a:ext uri="{FF2B5EF4-FFF2-40B4-BE49-F238E27FC236}">
                <a16:creationId xmlns:a16="http://schemas.microsoft.com/office/drawing/2014/main" id="{ECD9F20B-356A-43D3-D2B8-01483BC1D23A}"/>
              </a:ext>
            </a:extLst>
          </p:cNvPr>
          <p:cNvCxnSpPr>
            <a:cxnSpLocks/>
          </p:cNvCxnSpPr>
          <p:nvPr/>
        </p:nvCxnSpPr>
        <p:spPr>
          <a:xfrm flipV="1">
            <a:off x="7445829" y="5001208"/>
            <a:ext cx="0" cy="1763486"/>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89FC5A-08F8-0ACC-77A2-27B334779E2C}"/>
              </a:ext>
            </a:extLst>
          </p:cNvPr>
          <p:cNvCxnSpPr>
            <a:cxnSpLocks/>
          </p:cNvCxnSpPr>
          <p:nvPr/>
        </p:nvCxnSpPr>
        <p:spPr>
          <a:xfrm>
            <a:off x="7399176" y="333065"/>
            <a:ext cx="46653" cy="2506811"/>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1C33F2-F0E4-0624-A6BD-08D83492C17C}"/>
              </a:ext>
            </a:extLst>
          </p:cNvPr>
          <p:cNvCxnSpPr>
            <a:cxnSpLocks/>
          </p:cNvCxnSpPr>
          <p:nvPr/>
        </p:nvCxnSpPr>
        <p:spPr>
          <a:xfrm>
            <a:off x="6708710" y="2839876"/>
            <a:ext cx="0" cy="1900075"/>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019700-1338-EB99-B5A2-AF924232E2AD}"/>
              </a:ext>
            </a:extLst>
          </p:cNvPr>
          <p:cNvCxnSpPr/>
          <p:nvPr/>
        </p:nvCxnSpPr>
        <p:spPr>
          <a:xfrm>
            <a:off x="6727371" y="2839876"/>
            <a:ext cx="718458" cy="0"/>
          </a:xfrm>
          <a:prstGeom prst="line">
            <a:avLst/>
          </a:prstGeom>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40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F8A04-A22E-3A7E-657E-35231B4B55FF}"/>
              </a:ext>
            </a:extLst>
          </p:cNvPr>
          <p:cNvPicPr>
            <a:picLocks noChangeAspect="1"/>
          </p:cNvPicPr>
          <p:nvPr/>
        </p:nvPicPr>
        <p:blipFill>
          <a:blip r:embed="rId2"/>
          <a:stretch>
            <a:fillRect/>
          </a:stretch>
        </p:blipFill>
        <p:spPr>
          <a:xfrm>
            <a:off x="487916" y="349482"/>
            <a:ext cx="5319221" cy="2408129"/>
          </a:xfrm>
          <a:prstGeom prst="rect">
            <a:avLst/>
          </a:prstGeom>
        </p:spPr>
      </p:pic>
      <p:pic>
        <p:nvPicPr>
          <p:cNvPr id="5" name="Picture 4">
            <a:extLst>
              <a:ext uri="{FF2B5EF4-FFF2-40B4-BE49-F238E27FC236}">
                <a16:creationId xmlns:a16="http://schemas.microsoft.com/office/drawing/2014/main" id="{50C43BD5-80FD-EE94-15CA-D17497155E9F}"/>
              </a:ext>
            </a:extLst>
          </p:cNvPr>
          <p:cNvPicPr>
            <a:picLocks noChangeAspect="1"/>
          </p:cNvPicPr>
          <p:nvPr/>
        </p:nvPicPr>
        <p:blipFill>
          <a:blip r:embed="rId3"/>
          <a:stretch>
            <a:fillRect/>
          </a:stretch>
        </p:blipFill>
        <p:spPr>
          <a:xfrm>
            <a:off x="6026189" y="349482"/>
            <a:ext cx="6499013" cy="2318776"/>
          </a:xfrm>
          <a:prstGeom prst="rect">
            <a:avLst/>
          </a:prstGeom>
        </p:spPr>
      </p:pic>
      <p:pic>
        <p:nvPicPr>
          <p:cNvPr id="7" name="Picture 6">
            <a:extLst>
              <a:ext uri="{FF2B5EF4-FFF2-40B4-BE49-F238E27FC236}">
                <a16:creationId xmlns:a16="http://schemas.microsoft.com/office/drawing/2014/main" id="{5CA961CF-1021-C754-8325-9314F7FD752A}"/>
              </a:ext>
            </a:extLst>
          </p:cNvPr>
          <p:cNvPicPr>
            <a:picLocks noChangeAspect="1"/>
          </p:cNvPicPr>
          <p:nvPr/>
        </p:nvPicPr>
        <p:blipFill>
          <a:blip r:embed="rId4"/>
          <a:stretch>
            <a:fillRect/>
          </a:stretch>
        </p:blipFill>
        <p:spPr>
          <a:xfrm>
            <a:off x="6026189" y="2757611"/>
            <a:ext cx="5412685" cy="1355973"/>
          </a:xfrm>
          <a:prstGeom prst="rect">
            <a:avLst/>
          </a:prstGeom>
        </p:spPr>
      </p:pic>
      <p:pic>
        <p:nvPicPr>
          <p:cNvPr id="9" name="Picture 8">
            <a:extLst>
              <a:ext uri="{FF2B5EF4-FFF2-40B4-BE49-F238E27FC236}">
                <a16:creationId xmlns:a16="http://schemas.microsoft.com/office/drawing/2014/main" id="{D376B1C1-DE13-F0FF-1AA9-4E2F80988B5B}"/>
              </a:ext>
            </a:extLst>
          </p:cNvPr>
          <p:cNvPicPr>
            <a:picLocks noChangeAspect="1"/>
          </p:cNvPicPr>
          <p:nvPr/>
        </p:nvPicPr>
        <p:blipFill>
          <a:blip r:embed="rId5"/>
          <a:stretch>
            <a:fillRect/>
          </a:stretch>
        </p:blipFill>
        <p:spPr>
          <a:xfrm>
            <a:off x="1105389" y="2823563"/>
            <a:ext cx="4701748" cy="3864674"/>
          </a:xfrm>
          <a:prstGeom prst="rect">
            <a:avLst/>
          </a:prstGeom>
        </p:spPr>
      </p:pic>
    </p:spTree>
    <p:extLst>
      <p:ext uri="{BB962C8B-B14F-4D97-AF65-F5344CB8AC3E}">
        <p14:creationId xmlns:p14="http://schemas.microsoft.com/office/powerpoint/2010/main" val="3411582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7B094-6C5E-13A4-ACFB-6905C60EE36F}"/>
              </a:ext>
            </a:extLst>
          </p:cNvPr>
          <p:cNvPicPr>
            <a:picLocks noChangeAspect="1"/>
          </p:cNvPicPr>
          <p:nvPr/>
        </p:nvPicPr>
        <p:blipFill>
          <a:blip r:embed="rId2"/>
          <a:stretch>
            <a:fillRect/>
          </a:stretch>
        </p:blipFill>
        <p:spPr>
          <a:xfrm>
            <a:off x="6793754" y="7616"/>
            <a:ext cx="5323980" cy="3180542"/>
          </a:xfrm>
          <a:prstGeom prst="rect">
            <a:avLst/>
          </a:prstGeom>
        </p:spPr>
      </p:pic>
      <p:pic>
        <p:nvPicPr>
          <p:cNvPr id="5" name="Picture 4">
            <a:extLst>
              <a:ext uri="{FF2B5EF4-FFF2-40B4-BE49-F238E27FC236}">
                <a16:creationId xmlns:a16="http://schemas.microsoft.com/office/drawing/2014/main" id="{F6A99784-3179-6579-FD6E-262D3B6B8649}"/>
              </a:ext>
            </a:extLst>
          </p:cNvPr>
          <p:cNvPicPr>
            <a:picLocks noChangeAspect="1"/>
          </p:cNvPicPr>
          <p:nvPr/>
        </p:nvPicPr>
        <p:blipFill>
          <a:blip r:embed="rId3"/>
          <a:stretch>
            <a:fillRect/>
          </a:stretch>
        </p:blipFill>
        <p:spPr>
          <a:xfrm>
            <a:off x="74266" y="7616"/>
            <a:ext cx="6719488" cy="3174123"/>
          </a:xfrm>
          <a:prstGeom prst="rect">
            <a:avLst/>
          </a:prstGeom>
        </p:spPr>
      </p:pic>
      <p:pic>
        <p:nvPicPr>
          <p:cNvPr id="7" name="Picture 6">
            <a:extLst>
              <a:ext uri="{FF2B5EF4-FFF2-40B4-BE49-F238E27FC236}">
                <a16:creationId xmlns:a16="http://schemas.microsoft.com/office/drawing/2014/main" id="{C4E2E118-8E86-5523-ACA3-426B28C66977}"/>
              </a:ext>
            </a:extLst>
          </p:cNvPr>
          <p:cNvPicPr>
            <a:picLocks noChangeAspect="1"/>
          </p:cNvPicPr>
          <p:nvPr/>
        </p:nvPicPr>
        <p:blipFill>
          <a:blip r:embed="rId4"/>
          <a:stretch>
            <a:fillRect/>
          </a:stretch>
        </p:blipFill>
        <p:spPr>
          <a:xfrm>
            <a:off x="631220" y="4004750"/>
            <a:ext cx="9108014" cy="2377389"/>
          </a:xfrm>
          <a:prstGeom prst="rect">
            <a:avLst/>
          </a:prstGeom>
        </p:spPr>
      </p:pic>
    </p:spTree>
    <p:extLst>
      <p:ext uri="{BB962C8B-B14F-4D97-AF65-F5344CB8AC3E}">
        <p14:creationId xmlns:p14="http://schemas.microsoft.com/office/powerpoint/2010/main" val="236885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3D6AA-762A-9F01-46E3-4DAAD1A50D38}"/>
              </a:ext>
            </a:extLst>
          </p:cNvPr>
          <p:cNvPicPr>
            <a:picLocks noChangeAspect="1"/>
          </p:cNvPicPr>
          <p:nvPr/>
        </p:nvPicPr>
        <p:blipFill>
          <a:blip r:embed="rId2"/>
          <a:stretch>
            <a:fillRect/>
          </a:stretch>
        </p:blipFill>
        <p:spPr>
          <a:xfrm>
            <a:off x="287476" y="248392"/>
            <a:ext cx="5029636" cy="800169"/>
          </a:xfrm>
          <a:prstGeom prst="rect">
            <a:avLst/>
          </a:prstGeom>
        </p:spPr>
      </p:pic>
      <p:pic>
        <p:nvPicPr>
          <p:cNvPr id="5" name="Picture 4">
            <a:extLst>
              <a:ext uri="{FF2B5EF4-FFF2-40B4-BE49-F238E27FC236}">
                <a16:creationId xmlns:a16="http://schemas.microsoft.com/office/drawing/2014/main" id="{E040CC52-725B-7656-D4D1-D9978759E112}"/>
              </a:ext>
            </a:extLst>
          </p:cNvPr>
          <p:cNvPicPr>
            <a:picLocks noChangeAspect="1"/>
          </p:cNvPicPr>
          <p:nvPr/>
        </p:nvPicPr>
        <p:blipFill>
          <a:blip r:embed="rId3"/>
          <a:stretch>
            <a:fillRect/>
          </a:stretch>
        </p:blipFill>
        <p:spPr>
          <a:xfrm>
            <a:off x="287476" y="1404850"/>
            <a:ext cx="4961050" cy="670618"/>
          </a:xfrm>
          <a:prstGeom prst="rect">
            <a:avLst/>
          </a:prstGeom>
        </p:spPr>
      </p:pic>
      <p:pic>
        <p:nvPicPr>
          <p:cNvPr id="7" name="Picture 6">
            <a:extLst>
              <a:ext uri="{FF2B5EF4-FFF2-40B4-BE49-F238E27FC236}">
                <a16:creationId xmlns:a16="http://schemas.microsoft.com/office/drawing/2014/main" id="{D33593BE-E215-AEA9-320A-233D0052C284}"/>
              </a:ext>
            </a:extLst>
          </p:cNvPr>
          <p:cNvPicPr>
            <a:picLocks noChangeAspect="1"/>
          </p:cNvPicPr>
          <p:nvPr/>
        </p:nvPicPr>
        <p:blipFill>
          <a:blip r:embed="rId4"/>
          <a:stretch>
            <a:fillRect/>
          </a:stretch>
        </p:blipFill>
        <p:spPr>
          <a:xfrm>
            <a:off x="287476" y="2212026"/>
            <a:ext cx="4400154" cy="3047251"/>
          </a:xfrm>
          <a:prstGeom prst="rect">
            <a:avLst/>
          </a:prstGeom>
        </p:spPr>
      </p:pic>
      <p:pic>
        <p:nvPicPr>
          <p:cNvPr id="9" name="Picture 8">
            <a:extLst>
              <a:ext uri="{FF2B5EF4-FFF2-40B4-BE49-F238E27FC236}">
                <a16:creationId xmlns:a16="http://schemas.microsoft.com/office/drawing/2014/main" id="{C829ECAC-A027-78C8-6708-A472982C30D1}"/>
              </a:ext>
            </a:extLst>
          </p:cNvPr>
          <p:cNvPicPr>
            <a:picLocks noChangeAspect="1"/>
          </p:cNvPicPr>
          <p:nvPr/>
        </p:nvPicPr>
        <p:blipFill>
          <a:blip r:embed="rId5"/>
          <a:stretch>
            <a:fillRect/>
          </a:stretch>
        </p:blipFill>
        <p:spPr>
          <a:xfrm>
            <a:off x="4900367" y="2212025"/>
            <a:ext cx="4716491" cy="3047251"/>
          </a:xfrm>
          <a:prstGeom prst="rect">
            <a:avLst/>
          </a:prstGeom>
        </p:spPr>
      </p:pic>
      <p:pic>
        <p:nvPicPr>
          <p:cNvPr id="11" name="Picture 10">
            <a:extLst>
              <a:ext uri="{FF2B5EF4-FFF2-40B4-BE49-F238E27FC236}">
                <a16:creationId xmlns:a16="http://schemas.microsoft.com/office/drawing/2014/main" id="{9C993B06-007F-3562-C595-EF7DABB9AA44}"/>
              </a:ext>
            </a:extLst>
          </p:cNvPr>
          <p:cNvPicPr>
            <a:picLocks noChangeAspect="1"/>
          </p:cNvPicPr>
          <p:nvPr/>
        </p:nvPicPr>
        <p:blipFill>
          <a:blip r:embed="rId6"/>
          <a:stretch>
            <a:fillRect/>
          </a:stretch>
        </p:blipFill>
        <p:spPr>
          <a:xfrm>
            <a:off x="9829595" y="326151"/>
            <a:ext cx="2362405" cy="4320914"/>
          </a:xfrm>
          <a:prstGeom prst="rect">
            <a:avLst/>
          </a:prstGeom>
        </p:spPr>
      </p:pic>
    </p:spTree>
    <p:extLst>
      <p:ext uri="{BB962C8B-B14F-4D97-AF65-F5344CB8AC3E}">
        <p14:creationId xmlns:p14="http://schemas.microsoft.com/office/powerpoint/2010/main" val="3034364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95F0E-76A2-B1AD-F583-0F45454F360E}"/>
              </a:ext>
            </a:extLst>
          </p:cNvPr>
          <p:cNvPicPr>
            <a:picLocks noChangeAspect="1"/>
          </p:cNvPicPr>
          <p:nvPr/>
        </p:nvPicPr>
        <p:blipFill>
          <a:blip r:embed="rId2"/>
          <a:stretch>
            <a:fillRect/>
          </a:stretch>
        </p:blipFill>
        <p:spPr>
          <a:xfrm>
            <a:off x="114380" y="0"/>
            <a:ext cx="2824763" cy="3672802"/>
          </a:xfrm>
          <a:prstGeom prst="rect">
            <a:avLst/>
          </a:prstGeom>
        </p:spPr>
      </p:pic>
      <p:pic>
        <p:nvPicPr>
          <p:cNvPr id="5" name="Picture 4">
            <a:extLst>
              <a:ext uri="{FF2B5EF4-FFF2-40B4-BE49-F238E27FC236}">
                <a16:creationId xmlns:a16="http://schemas.microsoft.com/office/drawing/2014/main" id="{5EDACD71-861C-7323-DE52-DBBFB5F40038}"/>
              </a:ext>
            </a:extLst>
          </p:cNvPr>
          <p:cNvPicPr>
            <a:picLocks noChangeAspect="1"/>
          </p:cNvPicPr>
          <p:nvPr/>
        </p:nvPicPr>
        <p:blipFill>
          <a:blip r:embed="rId3"/>
          <a:stretch>
            <a:fillRect/>
          </a:stretch>
        </p:blipFill>
        <p:spPr>
          <a:xfrm>
            <a:off x="6107030" y="65315"/>
            <a:ext cx="5290475" cy="2472612"/>
          </a:xfrm>
          <a:prstGeom prst="rect">
            <a:avLst/>
          </a:prstGeom>
        </p:spPr>
      </p:pic>
      <p:pic>
        <p:nvPicPr>
          <p:cNvPr id="7" name="Picture 6">
            <a:extLst>
              <a:ext uri="{FF2B5EF4-FFF2-40B4-BE49-F238E27FC236}">
                <a16:creationId xmlns:a16="http://schemas.microsoft.com/office/drawing/2014/main" id="{46883B55-AAF4-31C7-9DAE-486110DB60F0}"/>
              </a:ext>
            </a:extLst>
          </p:cNvPr>
          <p:cNvPicPr>
            <a:picLocks noChangeAspect="1"/>
          </p:cNvPicPr>
          <p:nvPr/>
        </p:nvPicPr>
        <p:blipFill>
          <a:blip r:embed="rId4"/>
          <a:stretch>
            <a:fillRect/>
          </a:stretch>
        </p:blipFill>
        <p:spPr>
          <a:xfrm>
            <a:off x="3028692" y="0"/>
            <a:ext cx="2728196" cy="3619814"/>
          </a:xfrm>
          <a:prstGeom prst="rect">
            <a:avLst/>
          </a:prstGeom>
        </p:spPr>
      </p:pic>
      <p:pic>
        <p:nvPicPr>
          <p:cNvPr id="9" name="Picture 8">
            <a:extLst>
              <a:ext uri="{FF2B5EF4-FFF2-40B4-BE49-F238E27FC236}">
                <a16:creationId xmlns:a16="http://schemas.microsoft.com/office/drawing/2014/main" id="{99FEBCAE-5490-D650-27D3-4BFE5CAF9CAF}"/>
              </a:ext>
            </a:extLst>
          </p:cNvPr>
          <p:cNvPicPr>
            <a:picLocks noChangeAspect="1"/>
          </p:cNvPicPr>
          <p:nvPr/>
        </p:nvPicPr>
        <p:blipFill>
          <a:blip r:embed="rId5"/>
          <a:stretch>
            <a:fillRect/>
          </a:stretch>
        </p:blipFill>
        <p:spPr>
          <a:xfrm>
            <a:off x="114380" y="3826757"/>
            <a:ext cx="4648510" cy="2239361"/>
          </a:xfrm>
          <a:prstGeom prst="rect">
            <a:avLst/>
          </a:prstGeom>
        </p:spPr>
      </p:pic>
      <p:pic>
        <p:nvPicPr>
          <p:cNvPr id="11" name="Picture 10">
            <a:extLst>
              <a:ext uri="{FF2B5EF4-FFF2-40B4-BE49-F238E27FC236}">
                <a16:creationId xmlns:a16="http://schemas.microsoft.com/office/drawing/2014/main" id="{43D813CA-EC55-DF96-E05E-1AEF8254696A}"/>
              </a:ext>
            </a:extLst>
          </p:cNvPr>
          <p:cNvPicPr>
            <a:picLocks noChangeAspect="1"/>
          </p:cNvPicPr>
          <p:nvPr/>
        </p:nvPicPr>
        <p:blipFill>
          <a:blip r:embed="rId6"/>
          <a:stretch>
            <a:fillRect/>
          </a:stretch>
        </p:blipFill>
        <p:spPr>
          <a:xfrm>
            <a:off x="6096000" y="2590451"/>
            <a:ext cx="5038530" cy="2472612"/>
          </a:xfrm>
          <a:prstGeom prst="rect">
            <a:avLst/>
          </a:prstGeom>
        </p:spPr>
      </p:pic>
    </p:spTree>
    <p:extLst>
      <p:ext uri="{BB962C8B-B14F-4D97-AF65-F5344CB8AC3E}">
        <p14:creationId xmlns:p14="http://schemas.microsoft.com/office/powerpoint/2010/main" val="3085966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65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113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254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201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62E6A5-702C-4A96-CC4A-A30FC1FD4B1F}"/>
              </a:ext>
            </a:extLst>
          </p:cNvPr>
          <p:cNvPicPr>
            <a:picLocks noChangeAspect="1"/>
          </p:cNvPicPr>
          <p:nvPr/>
        </p:nvPicPr>
        <p:blipFill>
          <a:blip r:embed="rId2"/>
          <a:stretch>
            <a:fillRect/>
          </a:stretch>
        </p:blipFill>
        <p:spPr>
          <a:xfrm>
            <a:off x="109356" y="147959"/>
            <a:ext cx="5986644" cy="4340145"/>
          </a:xfrm>
          <a:prstGeom prst="rect">
            <a:avLst/>
          </a:prstGeom>
        </p:spPr>
      </p:pic>
      <p:sp>
        <p:nvSpPr>
          <p:cNvPr id="2" name="TextBox 1">
            <a:extLst>
              <a:ext uri="{FF2B5EF4-FFF2-40B4-BE49-F238E27FC236}">
                <a16:creationId xmlns:a16="http://schemas.microsoft.com/office/drawing/2014/main" id="{52C95A00-FEA4-7CD9-AE9B-F5530E8F6FE5}"/>
              </a:ext>
            </a:extLst>
          </p:cNvPr>
          <p:cNvSpPr txBox="1"/>
          <p:nvPr/>
        </p:nvSpPr>
        <p:spPr>
          <a:xfrm>
            <a:off x="6587412" y="298580"/>
            <a:ext cx="4898572" cy="707886"/>
          </a:xfrm>
          <a:prstGeom prst="rect">
            <a:avLst/>
          </a:prstGeom>
          <a:noFill/>
        </p:spPr>
        <p:txBody>
          <a:bodyPr wrap="square" rtlCol="0">
            <a:spAutoFit/>
          </a:bodyPr>
          <a:lstStyle/>
          <a:p>
            <a:r>
              <a:rPr lang="en-US" sz="2000" b="1" i="1" dirty="0">
                <a:solidFill>
                  <a:schemeClr val="tx2"/>
                </a:solidFill>
              </a:rPr>
              <a:t>The values which remain same everywhere and are universal  are called literals.</a:t>
            </a:r>
            <a:endParaRPr lang="en-IN" sz="2000" b="1" i="1" dirty="0">
              <a:solidFill>
                <a:schemeClr val="tx2"/>
              </a:solidFill>
            </a:endParaRPr>
          </a:p>
        </p:txBody>
      </p:sp>
      <p:pic>
        <p:nvPicPr>
          <p:cNvPr id="5" name="Picture 4">
            <a:extLst>
              <a:ext uri="{FF2B5EF4-FFF2-40B4-BE49-F238E27FC236}">
                <a16:creationId xmlns:a16="http://schemas.microsoft.com/office/drawing/2014/main" id="{6852059E-5545-4D86-1167-872DE7A800B9}"/>
              </a:ext>
            </a:extLst>
          </p:cNvPr>
          <p:cNvPicPr>
            <a:picLocks noChangeAspect="1"/>
          </p:cNvPicPr>
          <p:nvPr/>
        </p:nvPicPr>
        <p:blipFill>
          <a:blip r:embed="rId3"/>
          <a:stretch>
            <a:fillRect/>
          </a:stretch>
        </p:blipFill>
        <p:spPr>
          <a:xfrm>
            <a:off x="6782069" y="1175533"/>
            <a:ext cx="4069433" cy="2789162"/>
          </a:xfrm>
          <a:prstGeom prst="rect">
            <a:avLst/>
          </a:prstGeom>
        </p:spPr>
      </p:pic>
      <p:pic>
        <p:nvPicPr>
          <p:cNvPr id="7" name="Picture 6">
            <a:extLst>
              <a:ext uri="{FF2B5EF4-FFF2-40B4-BE49-F238E27FC236}">
                <a16:creationId xmlns:a16="http://schemas.microsoft.com/office/drawing/2014/main" id="{A76D2972-C76A-1B2D-6C93-5159E43E78A5}"/>
              </a:ext>
            </a:extLst>
          </p:cNvPr>
          <p:cNvPicPr>
            <a:picLocks noChangeAspect="1"/>
          </p:cNvPicPr>
          <p:nvPr/>
        </p:nvPicPr>
        <p:blipFill>
          <a:blip r:embed="rId4"/>
          <a:stretch>
            <a:fillRect/>
          </a:stretch>
        </p:blipFill>
        <p:spPr>
          <a:xfrm>
            <a:off x="6587412" y="4206243"/>
            <a:ext cx="3680779" cy="1729890"/>
          </a:xfrm>
          <a:prstGeom prst="rect">
            <a:avLst/>
          </a:prstGeom>
        </p:spPr>
      </p:pic>
      <p:pic>
        <p:nvPicPr>
          <p:cNvPr id="9" name="Picture 8">
            <a:extLst>
              <a:ext uri="{FF2B5EF4-FFF2-40B4-BE49-F238E27FC236}">
                <a16:creationId xmlns:a16="http://schemas.microsoft.com/office/drawing/2014/main" id="{E428E62F-A5BC-AE9A-703C-9583615135B4}"/>
              </a:ext>
            </a:extLst>
          </p:cNvPr>
          <p:cNvPicPr>
            <a:picLocks noChangeAspect="1"/>
          </p:cNvPicPr>
          <p:nvPr/>
        </p:nvPicPr>
        <p:blipFill>
          <a:blip r:embed="rId5"/>
          <a:stretch>
            <a:fillRect/>
          </a:stretch>
        </p:blipFill>
        <p:spPr>
          <a:xfrm>
            <a:off x="109355" y="4337934"/>
            <a:ext cx="5986643" cy="2592304"/>
          </a:xfrm>
          <a:prstGeom prst="rect">
            <a:avLst/>
          </a:prstGeom>
        </p:spPr>
      </p:pic>
    </p:spTree>
    <p:extLst>
      <p:ext uri="{BB962C8B-B14F-4D97-AF65-F5344CB8AC3E}">
        <p14:creationId xmlns:p14="http://schemas.microsoft.com/office/powerpoint/2010/main" val="1309416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493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433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38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85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852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51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41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127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816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83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4E8ED-FEF6-4AA3-029D-9EAFEDE28818}"/>
              </a:ext>
            </a:extLst>
          </p:cNvPr>
          <p:cNvPicPr>
            <a:picLocks noChangeAspect="1"/>
          </p:cNvPicPr>
          <p:nvPr/>
        </p:nvPicPr>
        <p:blipFill>
          <a:blip r:embed="rId2"/>
          <a:stretch>
            <a:fillRect/>
          </a:stretch>
        </p:blipFill>
        <p:spPr>
          <a:xfrm>
            <a:off x="220289" y="327238"/>
            <a:ext cx="3391194" cy="754445"/>
          </a:xfrm>
          <a:prstGeom prst="rect">
            <a:avLst/>
          </a:prstGeom>
        </p:spPr>
      </p:pic>
      <p:pic>
        <p:nvPicPr>
          <p:cNvPr id="7" name="Picture 6">
            <a:extLst>
              <a:ext uri="{FF2B5EF4-FFF2-40B4-BE49-F238E27FC236}">
                <a16:creationId xmlns:a16="http://schemas.microsoft.com/office/drawing/2014/main" id="{6592F5EB-EAFA-28DF-39AB-38D8959D976B}"/>
              </a:ext>
            </a:extLst>
          </p:cNvPr>
          <p:cNvPicPr>
            <a:picLocks noChangeAspect="1"/>
          </p:cNvPicPr>
          <p:nvPr/>
        </p:nvPicPr>
        <p:blipFill>
          <a:blip r:embed="rId3"/>
          <a:stretch>
            <a:fillRect/>
          </a:stretch>
        </p:blipFill>
        <p:spPr>
          <a:xfrm>
            <a:off x="2970016" y="1619616"/>
            <a:ext cx="2362405" cy="2293819"/>
          </a:xfrm>
          <a:prstGeom prst="rect">
            <a:avLst/>
          </a:prstGeom>
        </p:spPr>
      </p:pic>
      <p:sp>
        <p:nvSpPr>
          <p:cNvPr id="12" name="Arrow: Right 11">
            <a:extLst>
              <a:ext uri="{FF2B5EF4-FFF2-40B4-BE49-F238E27FC236}">
                <a16:creationId xmlns:a16="http://schemas.microsoft.com/office/drawing/2014/main" id="{79797692-5409-1DAB-3632-1ACCEBD9ECC4}"/>
              </a:ext>
            </a:extLst>
          </p:cNvPr>
          <p:cNvSpPr/>
          <p:nvPr/>
        </p:nvSpPr>
        <p:spPr>
          <a:xfrm rot="9078624">
            <a:off x="1075407" y="1269626"/>
            <a:ext cx="856073" cy="1539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50400861-ECC1-9994-B9EF-7B4FF3CCA47C}"/>
              </a:ext>
            </a:extLst>
          </p:cNvPr>
          <p:cNvSpPr/>
          <p:nvPr/>
        </p:nvSpPr>
        <p:spPr>
          <a:xfrm rot="1930079">
            <a:off x="2980820" y="1206249"/>
            <a:ext cx="750676" cy="1729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399A3DD-7A98-AFC4-898C-F8CF54417A91}"/>
              </a:ext>
            </a:extLst>
          </p:cNvPr>
          <p:cNvPicPr>
            <a:picLocks noChangeAspect="1"/>
          </p:cNvPicPr>
          <p:nvPr/>
        </p:nvPicPr>
        <p:blipFill>
          <a:blip r:embed="rId4"/>
          <a:stretch>
            <a:fillRect/>
          </a:stretch>
        </p:blipFill>
        <p:spPr>
          <a:xfrm>
            <a:off x="27919" y="1565714"/>
            <a:ext cx="2126164" cy="3292125"/>
          </a:xfrm>
          <a:prstGeom prst="rect">
            <a:avLst/>
          </a:prstGeom>
        </p:spPr>
      </p:pic>
      <p:pic>
        <p:nvPicPr>
          <p:cNvPr id="17" name="Picture 16">
            <a:extLst>
              <a:ext uri="{FF2B5EF4-FFF2-40B4-BE49-F238E27FC236}">
                <a16:creationId xmlns:a16="http://schemas.microsoft.com/office/drawing/2014/main" id="{F86605DD-36AE-66D2-9A40-E1E8F34C4B7F}"/>
              </a:ext>
            </a:extLst>
          </p:cNvPr>
          <p:cNvPicPr>
            <a:picLocks noChangeAspect="1"/>
          </p:cNvPicPr>
          <p:nvPr/>
        </p:nvPicPr>
        <p:blipFill>
          <a:blip r:embed="rId5"/>
          <a:stretch>
            <a:fillRect/>
          </a:stretch>
        </p:blipFill>
        <p:spPr>
          <a:xfrm>
            <a:off x="6268980" y="353910"/>
            <a:ext cx="1181202" cy="1455546"/>
          </a:xfrm>
          <a:prstGeom prst="rect">
            <a:avLst/>
          </a:prstGeom>
        </p:spPr>
      </p:pic>
      <p:pic>
        <p:nvPicPr>
          <p:cNvPr id="19" name="Picture 18">
            <a:extLst>
              <a:ext uri="{FF2B5EF4-FFF2-40B4-BE49-F238E27FC236}">
                <a16:creationId xmlns:a16="http://schemas.microsoft.com/office/drawing/2014/main" id="{A89704B8-62E0-E3E6-1D47-CC7AB87322C1}"/>
              </a:ext>
            </a:extLst>
          </p:cNvPr>
          <p:cNvPicPr>
            <a:picLocks noChangeAspect="1"/>
          </p:cNvPicPr>
          <p:nvPr/>
        </p:nvPicPr>
        <p:blipFill>
          <a:blip r:embed="rId6"/>
          <a:stretch>
            <a:fillRect/>
          </a:stretch>
        </p:blipFill>
        <p:spPr>
          <a:xfrm>
            <a:off x="2496790" y="4027229"/>
            <a:ext cx="2446232" cy="2690093"/>
          </a:xfrm>
          <a:prstGeom prst="rect">
            <a:avLst/>
          </a:prstGeom>
        </p:spPr>
      </p:pic>
      <p:sp>
        <p:nvSpPr>
          <p:cNvPr id="20" name="TextBox 19">
            <a:extLst>
              <a:ext uri="{FF2B5EF4-FFF2-40B4-BE49-F238E27FC236}">
                <a16:creationId xmlns:a16="http://schemas.microsoft.com/office/drawing/2014/main" id="{13624C7B-1D87-1001-5260-890F87783E4C}"/>
              </a:ext>
            </a:extLst>
          </p:cNvPr>
          <p:cNvSpPr txBox="1"/>
          <p:nvPr/>
        </p:nvSpPr>
        <p:spPr>
          <a:xfrm>
            <a:off x="7881495" y="327238"/>
            <a:ext cx="3542595" cy="1631216"/>
          </a:xfrm>
          <a:prstGeom prst="rect">
            <a:avLst/>
          </a:prstGeom>
          <a:noFill/>
        </p:spPr>
        <p:txBody>
          <a:bodyPr wrap="square" rtlCol="0">
            <a:spAutoFit/>
          </a:bodyPr>
          <a:lstStyle/>
          <a:p>
            <a:r>
              <a:rPr lang="en-US" sz="2000" b="1" i="1" dirty="0">
                <a:solidFill>
                  <a:schemeClr val="tx2"/>
                </a:solidFill>
              </a:rPr>
              <a:t>Note that in case of datatype such as long is used to store big integer values whereas the datatype double is used to store big floating values.</a:t>
            </a:r>
            <a:endParaRPr lang="en-IN" sz="2000" b="1" i="1" dirty="0">
              <a:solidFill>
                <a:schemeClr val="tx2"/>
              </a:solidFill>
            </a:endParaRPr>
          </a:p>
        </p:txBody>
      </p:sp>
      <p:pic>
        <p:nvPicPr>
          <p:cNvPr id="22" name="Picture 21">
            <a:extLst>
              <a:ext uri="{FF2B5EF4-FFF2-40B4-BE49-F238E27FC236}">
                <a16:creationId xmlns:a16="http://schemas.microsoft.com/office/drawing/2014/main" id="{13AE00CE-29FC-4A7E-3367-A052069D043C}"/>
              </a:ext>
            </a:extLst>
          </p:cNvPr>
          <p:cNvPicPr>
            <a:picLocks noChangeAspect="1"/>
          </p:cNvPicPr>
          <p:nvPr/>
        </p:nvPicPr>
        <p:blipFill>
          <a:blip r:embed="rId7"/>
          <a:stretch>
            <a:fillRect/>
          </a:stretch>
        </p:blipFill>
        <p:spPr>
          <a:xfrm>
            <a:off x="5612483" y="1950295"/>
            <a:ext cx="5304333" cy="4191399"/>
          </a:xfrm>
          <a:prstGeom prst="rect">
            <a:avLst/>
          </a:prstGeom>
        </p:spPr>
      </p:pic>
    </p:spTree>
    <p:extLst>
      <p:ext uri="{BB962C8B-B14F-4D97-AF65-F5344CB8AC3E}">
        <p14:creationId xmlns:p14="http://schemas.microsoft.com/office/powerpoint/2010/main" val="3781399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8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00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19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118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194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338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601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11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72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75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BF05A-1293-6972-4B6C-46DB4F6A69AA}"/>
              </a:ext>
            </a:extLst>
          </p:cNvPr>
          <p:cNvPicPr>
            <a:picLocks noChangeAspect="1"/>
          </p:cNvPicPr>
          <p:nvPr/>
        </p:nvPicPr>
        <p:blipFill>
          <a:blip r:embed="rId2"/>
          <a:stretch>
            <a:fillRect/>
          </a:stretch>
        </p:blipFill>
        <p:spPr>
          <a:xfrm>
            <a:off x="319001" y="155201"/>
            <a:ext cx="2246917" cy="2525946"/>
          </a:xfrm>
          <a:prstGeom prst="rect">
            <a:avLst/>
          </a:prstGeom>
        </p:spPr>
      </p:pic>
      <p:sp>
        <p:nvSpPr>
          <p:cNvPr id="5" name="TextBox 4">
            <a:extLst>
              <a:ext uri="{FF2B5EF4-FFF2-40B4-BE49-F238E27FC236}">
                <a16:creationId xmlns:a16="http://schemas.microsoft.com/office/drawing/2014/main" id="{A792964D-9804-79CE-5D8D-B94B1A31E97F}"/>
              </a:ext>
            </a:extLst>
          </p:cNvPr>
          <p:cNvSpPr txBox="1"/>
          <p:nvPr/>
        </p:nvSpPr>
        <p:spPr>
          <a:xfrm>
            <a:off x="3769567" y="221898"/>
            <a:ext cx="6503437" cy="707886"/>
          </a:xfrm>
          <a:prstGeom prst="rect">
            <a:avLst/>
          </a:prstGeom>
          <a:noFill/>
        </p:spPr>
        <p:txBody>
          <a:bodyPr wrap="square" rtlCol="0">
            <a:spAutoFit/>
          </a:bodyPr>
          <a:lstStyle/>
          <a:p>
            <a:r>
              <a:rPr lang="en-US" sz="4000" b="1" dirty="0">
                <a:solidFill>
                  <a:schemeClr val="tx2"/>
                </a:solidFill>
              </a:rPr>
              <a:t>Taking input from the user.</a:t>
            </a:r>
            <a:endParaRPr lang="en-IN" sz="4000" b="1" dirty="0">
              <a:solidFill>
                <a:schemeClr val="tx2"/>
              </a:solidFill>
            </a:endParaRPr>
          </a:p>
        </p:txBody>
      </p:sp>
      <p:sp>
        <p:nvSpPr>
          <p:cNvPr id="7" name="TextBox 6">
            <a:extLst>
              <a:ext uri="{FF2B5EF4-FFF2-40B4-BE49-F238E27FC236}">
                <a16:creationId xmlns:a16="http://schemas.microsoft.com/office/drawing/2014/main" id="{36DE13C3-0E89-C4B9-31E7-BD81023EEF7B}"/>
              </a:ext>
            </a:extLst>
          </p:cNvPr>
          <p:cNvSpPr txBox="1"/>
          <p:nvPr/>
        </p:nvSpPr>
        <p:spPr>
          <a:xfrm>
            <a:off x="3888532" y="1294236"/>
            <a:ext cx="8082643" cy="923330"/>
          </a:xfrm>
          <a:prstGeom prst="rect">
            <a:avLst/>
          </a:prstGeom>
          <a:noFill/>
        </p:spPr>
        <p:txBody>
          <a:bodyPr wrap="square">
            <a:spAutoFit/>
          </a:bodyPr>
          <a:lstStyle/>
          <a:p>
            <a:r>
              <a:rPr lang="en-US" b="1" i="1" dirty="0">
                <a:solidFill>
                  <a:schemeClr val="tx2"/>
                </a:solidFill>
              </a:rPr>
              <a:t>Input in  java can be taken from the user using scanner </a:t>
            </a:r>
            <a:r>
              <a:rPr lang="en-US" b="1" i="1" dirty="0" err="1">
                <a:solidFill>
                  <a:schemeClr val="tx2"/>
                </a:solidFill>
              </a:rPr>
              <a:t>object.and</a:t>
            </a:r>
            <a:r>
              <a:rPr lang="en-US" b="1" i="1" dirty="0">
                <a:solidFill>
                  <a:schemeClr val="tx2"/>
                </a:solidFill>
              </a:rPr>
              <a:t> also note that the function next is going to take input only thill spacebar </a:t>
            </a:r>
            <a:r>
              <a:rPr lang="en-US" b="1" i="1" dirty="0" err="1">
                <a:solidFill>
                  <a:schemeClr val="tx2"/>
                </a:solidFill>
              </a:rPr>
              <a:t>aand</a:t>
            </a:r>
            <a:r>
              <a:rPr lang="en-US" b="1" i="1" dirty="0">
                <a:solidFill>
                  <a:schemeClr val="tx2"/>
                </a:solidFill>
              </a:rPr>
              <a:t> </a:t>
            </a:r>
            <a:r>
              <a:rPr lang="en-US" b="1" i="1" dirty="0" err="1">
                <a:solidFill>
                  <a:schemeClr val="tx2"/>
                </a:solidFill>
              </a:rPr>
              <a:t>agter</a:t>
            </a:r>
            <a:r>
              <a:rPr lang="en-US" b="1" i="1" dirty="0">
                <a:solidFill>
                  <a:schemeClr val="tx2"/>
                </a:solidFill>
              </a:rPr>
              <a:t> </a:t>
            </a:r>
            <a:r>
              <a:rPr lang="en-US" b="1" i="1" dirty="0" err="1">
                <a:solidFill>
                  <a:schemeClr val="tx2"/>
                </a:solidFill>
              </a:rPr>
              <a:t>spacebat</a:t>
            </a:r>
            <a:r>
              <a:rPr lang="en-US" b="1" i="1" dirty="0">
                <a:solidFill>
                  <a:schemeClr val="tx2"/>
                </a:solidFill>
              </a:rPr>
              <a:t> it will not consider it.</a:t>
            </a:r>
            <a:endParaRPr lang="en-IN" b="1" i="1" dirty="0">
              <a:solidFill>
                <a:schemeClr val="tx2"/>
              </a:solidFill>
            </a:endParaRPr>
          </a:p>
        </p:txBody>
      </p:sp>
      <p:pic>
        <p:nvPicPr>
          <p:cNvPr id="9" name="Picture 8">
            <a:extLst>
              <a:ext uri="{FF2B5EF4-FFF2-40B4-BE49-F238E27FC236}">
                <a16:creationId xmlns:a16="http://schemas.microsoft.com/office/drawing/2014/main" id="{AB23FC9F-A9C2-0347-CB17-EF4A9C8BDCD7}"/>
              </a:ext>
            </a:extLst>
          </p:cNvPr>
          <p:cNvPicPr>
            <a:picLocks noChangeAspect="1"/>
          </p:cNvPicPr>
          <p:nvPr/>
        </p:nvPicPr>
        <p:blipFill>
          <a:blip r:embed="rId3"/>
          <a:stretch>
            <a:fillRect/>
          </a:stretch>
        </p:blipFill>
        <p:spPr>
          <a:xfrm>
            <a:off x="3615587" y="2254356"/>
            <a:ext cx="5006774" cy="2118544"/>
          </a:xfrm>
          <a:prstGeom prst="rect">
            <a:avLst/>
          </a:prstGeom>
        </p:spPr>
      </p:pic>
      <p:sp>
        <p:nvSpPr>
          <p:cNvPr id="10" name="TextBox 9">
            <a:extLst>
              <a:ext uri="{FF2B5EF4-FFF2-40B4-BE49-F238E27FC236}">
                <a16:creationId xmlns:a16="http://schemas.microsoft.com/office/drawing/2014/main" id="{9B84E9DF-28CA-7E0D-70D6-038D5E9DE3EB}"/>
              </a:ext>
            </a:extLst>
          </p:cNvPr>
          <p:cNvSpPr txBox="1"/>
          <p:nvPr/>
        </p:nvSpPr>
        <p:spPr>
          <a:xfrm>
            <a:off x="9052906" y="3758268"/>
            <a:ext cx="2453951" cy="2862322"/>
          </a:xfrm>
          <a:prstGeom prst="rect">
            <a:avLst/>
          </a:prstGeom>
          <a:noFill/>
        </p:spPr>
        <p:txBody>
          <a:bodyPr wrap="square" rtlCol="0">
            <a:spAutoFit/>
          </a:bodyPr>
          <a:lstStyle/>
          <a:p>
            <a:r>
              <a:rPr lang="en-US" b="1" i="1" dirty="0">
                <a:solidFill>
                  <a:schemeClr val="tx2"/>
                </a:solidFill>
              </a:rPr>
              <a:t>For spaces to be stored as well ,use the function </a:t>
            </a:r>
            <a:r>
              <a:rPr lang="en-US" b="1" i="1" dirty="0" err="1">
                <a:solidFill>
                  <a:schemeClr val="tx2"/>
                </a:solidFill>
              </a:rPr>
              <a:t>nextLine.and</a:t>
            </a:r>
            <a:r>
              <a:rPr lang="en-US" b="1" i="1" dirty="0">
                <a:solidFill>
                  <a:schemeClr val="tx2"/>
                </a:solidFill>
              </a:rPr>
              <a:t> also java automatically considers every decimal number as double.in order to convert it into float we write f at the end of the number.</a:t>
            </a:r>
            <a:endParaRPr lang="en-IN" b="1" i="1" dirty="0">
              <a:solidFill>
                <a:schemeClr val="tx2"/>
              </a:solidFill>
            </a:endParaRPr>
          </a:p>
        </p:txBody>
      </p:sp>
      <p:pic>
        <p:nvPicPr>
          <p:cNvPr id="12" name="Picture 11">
            <a:extLst>
              <a:ext uri="{FF2B5EF4-FFF2-40B4-BE49-F238E27FC236}">
                <a16:creationId xmlns:a16="http://schemas.microsoft.com/office/drawing/2014/main" id="{7E5E4526-C348-917D-7985-B85B7E582029}"/>
              </a:ext>
            </a:extLst>
          </p:cNvPr>
          <p:cNvPicPr>
            <a:picLocks noChangeAspect="1"/>
          </p:cNvPicPr>
          <p:nvPr/>
        </p:nvPicPr>
        <p:blipFill>
          <a:blip r:embed="rId4"/>
          <a:stretch>
            <a:fillRect/>
          </a:stretch>
        </p:blipFill>
        <p:spPr>
          <a:xfrm>
            <a:off x="8960840" y="2217566"/>
            <a:ext cx="3231160" cy="1402202"/>
          </a:xfrm>
          <a:prstGeom prst="rect">
            <a:avLst/>
          </a:prstGeom>
        </p:spPr>
      </p:pic>
      <p:pic>
        <p:nvPicPr>
          <p:cNvPr id="14" name="Picture 13">
            <a:extLst>
              <a:ext uri="{FF2B5EF4-FFF2-40B4-BE49-F238E27FC236}">
                <a16:creationId xmlns:a16="http://schemas.microsoft.com/office/drawing/2014/main" id="{691C8AB0-2C4C-6849-FA36-312FA98CF972}"/>
              </a:ext>
            </a:extLst>
          </p:cNvPr>
          <p:cNvPicPr>
            <a:picLocks noChangeAspect="1"/>
          </p:cNvPicPr>
          <p:nvPr/>
        </p:nvPicPr>
        <p:blipFill>
          <a:blip r:embed="rId5"/>
          <a:stretch>
            <a:fillRect/>
          </a:stretch>
        </p:blipFill>
        <p:spPr>
          <a:xfrm>
            <a:off x="319001" y="2920481"/>
            <a:ext cx="2562124" cy="3584726"/>
          </a:xfrm>
          <a:prstGeom prst="rect">
            <a:avLst/>
          </a:prstGeom>
        </p:spPr>
      </p:pic>
      <p:pic>
        <p:nvPicPr>
          <p:cNvPr id="16" name="Picture 15">
            <a:extLst>
              <a:ext uri="{FF2B5EF4-FFF2-40B4-BE49-F238E27FC236}">
                <a16:creationId xmlns:a16="http://schemas.microsoft.com/office/drawing/2014/main" id="{3493EBBE-15FD-DB79-A720-1FB85AB7934C}"/>
              </a:ext>
            </a:extLst>
          </p:cNvPr>
          <p:cNvPicPr>
            <a:picLocks noChangeAspect="1"/>
          </p:cNvPicPr>
          <p:nvPr/>
        </p:nvPicPr>
        <p:blipFill>
          <a:blip r:embed="rId6"/>
          <a:stretch>
            <a:fillRect/>
          </a:stretch>
        </p:blipFill>
        <p:spPr>
          <a:xfrm>
            <a:off x="3311670" y="4411986"/>
            <a:ext cx="4203466" cy="2303555"/>
          </a:xfrm>
          <a:prstGeom prst="rect">
            <a:avLst/>
          </a:prstGeom>
        </p:spPr>
      </p:pic>
    </p:spTree>
    <p:extLst>
      <p:ext uri="{BB962C8B-B14F-4D97-AF65-F5344CB8AC3E}">
        <p14:creationId xmlns:p14="http://schemas.microsoft.com/office/powerpoint/2010/main" val="929402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309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102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5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041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203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597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74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88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168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36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01493-965F-52F0-9434-CEE2503E44D9}"/>
              </a:ext>
            </a:extLst>
          </p:cNvPr>
          <p:cNvPicPr>
            <a:picLocks noChangeAspect="1"/>
          </p:cNvPicPr>
          <p:nvPr/>
        </p:nvPicPr>
        <p:blipFill>
          <a:blip r:embed="rId2"/>
          <a:stretch>
            <a:fillRect/>
          </a:stretch>
        </p:blipFill>
        <p:spPr>
          <a:xfrm>
            <a:off x="232475" y="401345"/>
            <a:ext cx="5662151" cy="624894"/>
          </a:xfrm>
          <a:prstGeom prst="rect">
            <a:avLst/>
          </a:prstGeom>
        </p:spPr>
      </p:pic>
      <p:pic>
        <p:nvPicPr>
          <p:cNvPr id="5" name="Picture 4">
            <a:extLst>
              <a:ext uri="{FF2B5EF4-FFF2-40B4-BE49-F238E27FC236}">
                <a16:creationId xmlns:a16="http://schemas.microsoft.com/office/drawing/2014/main" id="{57F4C8F7-18A6-7DEA-E9DB-61467CBF07C0}"/>
              </a:ext>
            </a:extLst>
          </p:cNvPr>
          <p:cNvPicPr>
            <a:picLocks noChangeAspect="1"/>
          </p:cNvPicPr>
          <p:nvPr/>
        </p:nvPicPr>
        <p:blipFill>
          <a:blip r:embed="rId3"/>
          <a:stretch>
            <a:fillRect/>
          </a:stretch>
        </p:blipFill>
        <p:spPr>
          <a:xfrm>
            <a:off x="339406" y="1273401"/>
            <a:ext cx="5243014" cy="1661304"/>
          </a:xfrm>
          <a:prstGeom prst="rect">
            <a:avLst/>
          </a:prstGeom>
        </p:spPr>
      </p:pic>
      <p:sp>
        <p:nvSpPr>
          <p:cNvPr id="6" name="TextBox 5">
            <a:extLst>
              <a:ext uri="{FF2B5EF4-FFF2-40B4-BE49-F238E27FC236}">
                <a16:creationId xmlns:a16="http://schemas.microsoft.com/office/drawing/2014/main" id="{5D0609EB-0BF7-4E54-AD1B-8C1096D27C8A}"/>
              </a:ext>
            </a:extLst>
          </p:cNvPr>
          <p:cNvSpPr txBox="1"/>
          <p:nvPr/>
        </p:nvSpPr>
        <p:spPr>
          <a:xfrm>
            <a:off x="6447453" y="475861"/>
            <a:ext cx="5047861" cy="2031325"/>
          </a:xfrm>
          <a:prstGeom prst="rect">
            <a:avLst/>
          </a:prstGeom>
          <a:noFill/>
        </p:spPr>
        <p:txBody>
          <a:bodyPr wrap="square" rtlCol="0">
            <a:spAutoFit/>
          </a:bodyPr>
          <a:lstStyle/>
          <a:p>
            <a:r>
              <a:rPr lang="en-US" dirty="0"/>
              <a:t>Note that the reverse order is not possible due to lossy conversion in java. So in short byte can be stored in long whereas the reverse cannot happen , the reason being due to the size . Also this is also known as widening conversion or implicit conversion whereas type casting is also known as explicit conversion or narrowing conversion.</a:t>
            </a:r>
            <a:endParaRPr lang="en-IN" dirty="0"/>
          </a:p>
        </p:txBody>
      </p:sp>
      <p:pic>
        <p:nvPicPr>
          <p:cNvPr id="8" name="Picture 7">
            <a:extLst>
              <a:ext uri="{FF2B5EF4-FFF2-40B4-BE49-F238E27FC236}">
                <a16:creationId xmlns:a16="http://schemas.microsoft.com/office/drawing/2014/main" id="{A6102AEA-A787-6B21-353A-14A3F3CEDA8F}"/>
              </a:ext>
            </a:extLst>
          </p:cNvPr>
          <p:cNvPicPr>
            <a:picLocks noChangeAspect="1"/>
          </p:cNvPicPr>
          <p:nvPr/>
        </p:nvPicPr>
        <p:blipFill>
          <a:blip r:embed="rId4"/>
          <a:stretch>
            <a:fillRect/>
          </a:stretch>
        </p:blipFill>
        <p:spPr>
          <a:xfrm>
            <a:off x="339406" y="3294911"/>
            <a:ext cx="2522439" cy="883997"/>
          </a:xfrm>
          <a:prstGeom prst="rect">
            <a:avLst/>
          </a:prstGeom>
        </p:spPr>
      </p:pic>
      <p:pic>
        <p:nvPicPr>
          <p:cNvPr id="10" name="Picture 9">
            <a:extLst>
              <a:ext uri="{FF2B5EF4-FFF2-40B4-BE49-F238E27FC236}">
                <a16:creationId xmlns:a16="http://schemas.microsoft.com/office/drawing/2014/main" id="{BAA1D106-16C4-B1CB-1B06-03BE9E98DCBC}"/>
              </a:ext>
            </a:extLst>
          </p:cNvPr>
          <p:cNvPicPr>
            <a:picLocks noChangeAspect="1"/>
          </p:cNvPicPr>
          <p:nvPr/>
        </p:nvPicPr>
        <p:blipFill>
          <a:blip r:embed="rId5"/>
          <a:stretch>
            <a:fillRect/>
          </a:stretch>
        </p:blipFill>
        <p:spPr>
          <a:xfrm>
            <a:off x="339406" y="4299063"/>
            <a:ext cx="3086367" cy="480102"/>
          </a:xfrm>
          <a:prstGeom prst="rect">
            <a:avLst/>
          </a:prstGeom>
        </p:spPr>
      </p:pic>
      <p:pic>
        <p:nvPicPr>
          <p:cNvPr id="12" name="Picture 11">
            <a:extLst>
              <a:ext uri="{FF2B5EF4-FFF2-40B4-BE49-F238E27FC236}">
                <a16:creationId xmlns:a16="http://schemas.microsoft.com/office/drawing/2014/main" id="{9D2098BE-AD9E-8C12-6E09-78DEC2B0B51A}"/>
              </a:ext>
            </a:extLst>
          </p:cNvPr>
          <p:cNvPicPr>
            <a:picLocks noChangeAspect="1"/>
          </p:cNvPicPr>
          <p:nvPr/>
        </p:nvPicPr>
        <p:blipFill>
          <a:blip r:embed="rId6"/>
          <a:stretch>
            <a:fillRect/>
          </a:stretch>
        </p:blipFill>
        <p:spPr>
          <a:xfrm>
            <a:off x="464905" y="4950637"/>
            <a:ext cx="2598645" cy="586791"/>
          </a:xfrm>
          <a:prstGeom prst="rect">
            <a:avLst/>
          </a:prstGeom>
        </p:spPr>
      </p:pic>
      <p:pic>
        <p:nvPicPr>
          <p:cNvPr id="14" name="Picture 13">
            <a:extLst>
              <a:ext uri="{FF2B5EF4-FFF2-40B4-BE49-F238E27FC236}">
                <a16:creationId xmlns:a16="http://schemas.microsoft.com/office/drawing/2014/main" id="{989CE821-9FA0-8488-2618-C465A0F203B0}"/>
              </a:ext>
            </a:extLst>
          </p:cNvPr>
          <p:cNvPicPr>
            <a:picLocks noChangeAspect="1"/>
          </p:cNvPicPr>
          <p:nvPr/>
        </p:nvPicPr>
        <p:blipFill>
          <a:blip r:embed="rId7"/>
          <a:stretch>
            <a:fillRect/>
          </a:stretch>
        </p:blipFill>
        <p:spPr>
          <a:xfrm>
            <a:off x="4173053" y="3164243"/>
            <a:ext cx="6573663" cy="2136582"/>
          </a:xfrm>
          <a:prstGeom prst="rect">
            <a:avLst/>
          </a:prstGeom>
        </p:spPr>
      </p:pic>
    </p:spTree>
    <p:extLst>
      <p:ext uri="{BB962C8B-B14F-4D97-AF65-F5344CB8AC3E}">
        <p14:creationId xmlns:p14="http://schemas.microsoft.com/office/powerpoint/2010/main" val="1564212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788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011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141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75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9C5B0-8F08-48A0-C144-2F8BB730692C}"/>
              </a:ext>
            </a:extLst>
          </p:cNvPr>
          <p:cNvPicPr>
            <a:picLocks noChangeAspect="1"/>
          </p:cNvPicPr>
          <p:nvPr/>
        </p:nvPicPr>
        <p:blipFill>
          <a:blip r:embed="rId2"/>
          <a:stretch>
            <a:fillRect/>
          </a:stretch>
        </p:blipFill>
        <p:spPr>
          <a:xfrm>
            <a:off x="0" y="219151"/>
            <a:ext cx="4355211" cy="1899409"/>
          </a:xfrm>
          <a:prstGeom prst="rect">
            <a:avLst/>
          </a:prstGeom>
        </p:spPr>
      </p:pic>
      <p:pic>
        <p:nvPicPr>
          <p:cNvPr id="5" name="Picture 4">
            <a:extLst>
              <a:ext uri="{FF2B5EF4-FFF2-40B4-BE49-F238E27FC236}">
                <a16:creationId xmlns:a16="http://schemas.microsoft.com/office/drawing/2014/main" id="{8A23F180-9EC7-5024-CB78-B83DC41DBE94}"/>
              </a:ext>
            </a:extLst>
          </p:cNvPr>
          <p:cNvPicPr>
            <a:picLocks noChangeAspect="1"/>
          </p:cNvPicPr>
          <p:nvPr/>
        </p:nvPicPr>
        <p:blipFill>
          <a:blip r:embed="rId3"/>
          <a:stretch>
            <a:fillRect/>
          </a:stretch>
        </p:blipFill>
        <p:spPr>
          <a:xfrm>
            <a:off x="4488491" y="289394"/>
            <a:ext cx="7631975" cy="1124440"/>
          </a:xfrm>
          <a:prstGeom prst="rect">
            <a:avLst/>
          </a:prstGeom>
        </p:spPr>
      </p:pic>
      <p:pic>
        <p:nvPicPr>
          <p:cNvPr id="7" name="Picture 6">
            <a:extLst>
              <a:ext uri="{FF2B5EF4-FFF2-40B4-BE49-F238E27FC236}">
                <a16:creationId xmlns:a16="http://schemas.microsoft.com/office/drawing/2014/main" id="{7E6DF7B4-49C7-A97E-3881-DD1BAD85F328}"/>
              </a:ext>
            </a:extLst>
          </p:cNvPr>
          <p:cNvPicPr>
            <a:picLocks noChangeAspect="1"/>
          </p:cNvPicPr>
          <p:nvPr/>
        </p:nvPicPr>
        <p:blipFill>
          <a:blip r:embed="rId4"/>
          <a:stretch>
            <a:fillRect/>
          </a:stretch>
        </p:blipFill>
        <p:spPr>
          <a:xfrm>
            <a:off x="242479" y="2373014"/>
            <a:ext cx="4503810" cy="3436918"/>
          </a:xfrm>
          <a:prstGeom prst="rect">
            <a:avLst/>
          </a:prstGeom>
        </p:spPr>
      </p:pic>
      <p:pic>
        <p:nvPicPr>
          <p:cNvPr id="9" name="Picture 8">
            <a:extLst>
              <a:ext uri="{FF2B5EF4-FFF2-40B4-BE49-F238E27FC236}">
                <a16:creationId xmlns:a16="http://schemas.microsoft.com/office/drawing/2014/main" id="{C03556BA-B98A-1195-9CD7-C57C53EF9FA3}"/>
              </a:ext>
            </a:extLst>
          </p:cNvPr>
          <p:cNvPicPr>
            <a:picLocks noChangeAspect="1"/>
          </p:cNvPicPr>
          <p:nvPr/>
        </p:nvPicPr>
        <p:blipFill>
          <a:blip r:embed="rId5"/>
          <a:stretch>
            <a:fillRect/>
          </a:stretch>
        </p:blipFill>
        <p:spPr>
          <a:xfrm>
            <a:off x="4900412" y="1738533"/>
            <a:ext cx="2545301" cy="1501270"/>
          </a:xfrm>
          <a:prstGeom prst="rect">
            <a:avLst/>
          </a:prstGeom>
        </p:spPr>
      </p:pic>
      <p:pic>
        <p:nvPicPr>
          <p:cNvPr id="11" name="Picture 10">
            <a:extLst>
              <a:ext uri="{FF2B5EF4-FFF2-40B4-BE49-F238E27FC236}">
                <a16:creationId xmlns:a16="http://schemas.microsoft.com/office/drawing/2014/main" id="{8B50A8FC-B202-F4E7-B801-17B89CD6EEC9}"/>
              </a:ext>
            </a:extLst>
          </p:cNvPr>
          <p:cNvPicPr>
            <a:picLocks noChangeAspect="1"/>
          </p:cNvPicPr>
          <p:nvPr/>
        </p:nvPicPr>
        <p:blipFill>
          <a:blip r:embed="rId6"/>
          <a:stretch>
            <a:fillRect/>
          </a:stretch>
        </p:blipFill>
        <p:spPr>
          <a:xfrm>
            <a:off x="4921171" y="3342349"/>
            <a:ext cx="6766614" cy="2467583"/>
          </a:xfrm>
          <a:prstGeom prst="rect">
            <a:avLst/>
          </a:prstGeom>
        </p:spPr>
      </p:pic>
    </p:spTree>
    <p:extLst>
      <p:ext uri="{BB962C8B-B14F-4D97-AF65-F5344CB8AC3E}">
        <p14:creationId xmlns:p14="http://schemas.microsoft.com/office/powerpoint/2010/main" val="138619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75F54E-06DE-FCCF-2B01-5B183EB16A12}"/>
              </a:ext>
            </a:extLst>
          </p:cNvPr>
          <p:cNvPicPr>
            <a:picLocks noChangeAspect="1"/>
          </p:cNvPicPr>
          <p:nvPr/>
        </p:nvPicPr>
        <p:blipFill>
          <a:blip r:embed="rId2"/>
          <a:stretch>
            <a:fillRect/>
          </a:stretch>
        </p:blipFill>
        <p:spPr>
          <a:xfrm>
            <a:off x="222675" y="262923"/>
            <a:ext cx="5963520" cy="2251410"/>
          </a:xfrm>
          <a:prstGeom prst="rect">
            <a:avLst/>
          </a:prstGeom>
        </p:spPr>
      </p:pic>
      <p:pic>
        <p:nvPicPr>
          <p:cNvPr id="5" name="Picture 4">
            <a:extLst>
              <a:ext uri="{FF2B5EF4-FFF2-40B4-BE49-F238E27FC236}">
                <a16:creationId xmlns:a16="http://schemas.microsoft.com/office/drawing/2014/main" id="{0C24FA53-1D3D-12CD-6F46-074A1E4AB461}"/>
              </a:ext>
            </a:extLst>
          </p:cNvPr>
          <p:cNvPicPr>
            <a:picLocks noChangeAspect="1"/>
          </p:cNvPicPr>
          <p:nvPr/>
        </p:nvPicPr>
        <p:blipFill>
          <a:blip r:embed="rId3"/>
          <a:stretch>
            <a:fillRect/>
          </a:stretch>
        </p:blipFill>
        <p:spPr>
          <a:xfrm>
            <a:off x="222676" y="2685678"/>
            <a:ext cx="4032083" cy="2424923"/>
          </a:xfrm>
          <a:prstGeom prst="rect">
            <a:avLst/>
          </a:prstGeom>
        </p:spPr>
      </p:pic>
      <p:pic>
        <p:nvPicPr>
          <p:cNvPr id="7" name="Picture 6">
            <a:extLst>
              <a:ext uri="{FF2B5EF4-FFF2-40B4-BE49-F238E27FC236}">
                <a16:creationId xmlns:a16="http://schemas.microsoft.com/office/drawing/2014/main" id="{123F7E56-C39D-4BD4-5B40-65AEEE87ABF5}"/>
              </a:ext>
            </a:extLst>
          </p:cNvPr>
          <p:cNvPicPr>
            <a:picLocks noChangeAspect="1"/>
          </p:cNvPicPr>
          <p:nvPr/>
        </p:nvPicPr>
        <p:blipFill>
          <a:blip r:embed="rId4"/>
          <a:stretch>
            <a:fillRect/>
          </a:stretch>
        </p:blipFill>
        <p:spPr>
          <a:xfrm>
            <a:off x="7047724" y="116602"/>
            <a:ext cx="3688876" cy="2544052"/>
          </a:xfrm>
          <a:prstGeom prst="rect">
            <a:avLst/>
          </a:prstGeom>
        </p:spPr>
      </p:pic>
      <p:pic>
        <p:nvPicPr>
          <p:cNvPr id="9" name="Picture 8">
            <a:extLst>
              <a:ext uri="{FF2B5EF4-FFF2-40B4-BE49-F238E27FC236}">
                <a16:creationId xmlns:a16="http://schemas.microsoft.com/office/drawing/2014/main" id="{A3DF1726-7264-C700-74B5-2D6D9F39989D}"/>
              </a:ext>
            </a:extLst>
          </p:cNvPr>
          <p:cNvPicPr>
            <a:picLocks noChangeAspect="1"/>
          </p:cNvPicPr>
          <p:nvPr/>
        </p:nvPicPr>
        <p:blipFill>
          <a:blip r:embed="rId5"/>
          <a:stretch>
            <a:fillRect/>
          </a:stretch>
        </p:blipFill>
        <p:spPr>
          <a:xfrm>
            <a:off x="4453813" y="2806975"/>
            <a:ext cx="2593911" cy="3288426"/>
          </a:xfrm>
          <a:prstGeom prst="rect">
            <a:avLst/>
          </a:prstGeom>
        </p:spPr>
      </p:pic>
      <p:pic>
        <p:nvPicPr>
          <p:cNvPr id="11" name="Picture 10">
            <a:extLst>
              <a:ext uri="{FF2B5EF4-FFF2-40B4-BE49-F238E27FC236}">
                <a16:creationId xmlns:a16="http://schemas.microsoft.com/office/drawing/2014/main" id="{7DA5C968-7A49-F754-02AE-DBA7533F75B1}"/>
              </a:ext>
            </a:extLst>
          </p:cNvPr>
          <p:cNvPicPr>
            <a:picLocks noChangeAspect="1"/>
          </p:cNvPicPr>
          <p:nvPr/>
        </p:nvPicPr>
        <p:blipFill>
          <a:blip r:embed="rId6"/>
          <a:stretch>
            <a:fillRect/>
          </a:stretch>
        </p:blipFill>
        <p:spPr>
          <a:xfrm>
            <a:off x="7230205" y="2892088"/>
            <a:ext cx="2369293" cy="3237474"/>
          </a:xfrm>
          <a:prstGeom prst="rect">
            <a:avLst/>
          </a:prstGeom>
        </p:spPr>
      </p:pic>
      <p:pic>
        <p:nvPicPr>
          <p:cNvPr id="13" name="Picture 12">
            <a:extLst>
              <a:ext uri="{FF2B5EF4-FFF2-40B4-BE49-F238E27FC236}">
                <a16:creationId xmlns:a16="http://schemas.microsoft.com/office/drawing/2014/main" id="{2589EAC6-8119-52DF-CD83-31E7E532EBF7}"/>
              </a:ext>
            </a:extLst>
          </p:cNvPr>
          <p:cNvPicPr>
            <a:picLocks noChangeAspect="1"/>
          </p:cNvPicPr>
          <p:nvPr/>
        </p:nvPicPr>
        <p:blipFill>
          <a:blip r:embed="rId7"/>
          <a:stretch>
            <a:fillRect/>
          </a:stretch>
        </p:blipFill>
        <p:spPr>
          <a:xfrm>
            <a:off x="9698004" y="3132214"/>
            <a:ext cx="2403041" cy="2757221"/>
          </a:xfrm>
          <a:prstGeom prst="rect">
            <a:avLst/>
          </a:prstGeom>
        </p:spPr>
      </p:pic>
    </p:spTree>
    <p:extLst>
      <p:ext uri="{BB962C8B-B14F-4D97-AF65-F5344CB8AC3E}">
        <p14:creationId xmlns:p14="http://schemas.microsoft.com/office/powerpoint/2010/main" val="2295942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6903</TotalTime>
  <Words>1087</Words>
  <Application>Microsoft Office PowerPoint</Application>
  <PresentationFormat>Widescreen</PresentationFormat>
  <Paragraphs>42</Paragraphs>
  <Slides>73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Corbel</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SAVARAM ARAVIND SAI</dc:creator>
  <cp:lastModifiedBy>SAVARAM ARAVIND SAI</cp:lastModifiedBy>
  <cp:revision>4</cp:revision>
  <dcterms:created xsi:type="dcterms:W3CDTF">2023-09-28T09:09:42Z</dcterms:created>
  <dcterms:modified xsi:type="dcterms:W3CDTF">2024-03-09T10:55:27Z</dcterms:modified>
</cp:coreProperties>
</file>